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5" r:id="rId2"/>
    <p:sldId id="379" r:id="rId3"/>
    <p:sldId id="400" r:id="rId4"/>
    <p:sldId id="383" r:id="rId5"/>
    <p:sldId id="402" r:id="rId6"/>
    <p:sldId id="403" r:id="rId7"/>
    <p:sldId id="404" r:id="rId8"/>
    <p:sldId id="401" r:id="rId9"/>
    <p:sldId id="406" r:id="rId10"/>
    <p:sldId id="405" r:id="rId11"/>
    <p:sldId id="451" r:id="rId12"/>
    <p:sldId id="450" r:id="rId13"/>
    <p:sldId id="466" r:id="rId14"/>
    <p:sldId id="454" r:id="rId15"/>
    <p:sldId id="456" r:id="rId16"/>
    <p:sldId id="457" r:id="rId17"/>
    <p:sldId id="409" r:id="rId18"/>
    <p:sldId id="425" r:id="rId19"/>
    <p:sldId id="426" r:id="rId20"/>
    <p:sldId id="418" r:id="rId21"/>
    <p:sldId id="488" r:id="rId22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3" orient="horz" pos="15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CBB"/>
    <a:srgbClr val="85BAD0"/>
    <a:srgbClr val="2F5597"/>
    <a:srgbClr val="FFCCCC"/>
    <a:srgbClr val="EC7C30"/>
    <a:srgbClr val="F4A893"/>
    <a:srgbClr val="FFFFFF"/>
    <a:srgbClr val="FFC4C4"/>
    <a:srgbClr val="F2E0AE"/>
    <a:srgbClr val="81A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52" y="108"/>
      </p:cViewPr>
      <p:guideLst>
        <p:guide pos="2275"/>
        <p:guide orient="horz" pos="15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702B4A58-858D-4A3C-BBB0-F46FD0426BE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403" y="4782900"/>
            <a:ext cx="5446396" cy="391342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1814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082" y="9441814"/>
            <a:ext cx="2950529" cy="49752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BC3C1321-88DE-4900-82C1-35C7520A87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85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4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12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81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3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0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11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37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425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675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1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90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F3B34-C38B-4E2E-A2F9-4A13128E3469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E43A8-8FB3-4969-9745-AA84CEACCC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936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309BEB-4982-A741-8C74-E371CC46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12821" y="216567"/>
            <a:ext cx="11558337" cy="648101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828238" y="849086"/>
            <a:ext cx="10535524" cy="478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國立臺中教育大學</a:t>
            </a:r>
            <a:endParaRPr lang="en-US" altLang="zh-TW" sz="40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56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06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934440"/>
            <a:ext cx="11472250" cy="5551677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" name="書卷 (水平) 4"/>
          <p:cNvSpPr/>
          <p:nvPr/>
        </p:nvSpPr>
        <p:spPr>
          <a:xfrm>
            <a:off x="699665" y="371760"/>
            <a:ext cx="4686278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9474217" y="75389"/>
            <a:ext cx="5381578" cy="645749"/>
            <a:chOff x="9496424" y="22406"/>
            <a:chExt cx="5381578" cy="645749"/>
          </a:xfrm>
        </p:grpSpPr>
        <p:sp>
          <p:nvSpPr>
            <p:cNvPr id="63" name="副標題 2"/>
            <p:cNvSpPr txBox="1">
              <a:spLocks/>
            </p:cNvSpPr>
            <p:nvPr/>
          </p:nvSpPr>
          <p:spPr>
            <a:xfrm>
              <a:off x="9571022" y="22406"/>
              <a:ext cx="5306980" cy="6328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3200"/>
                </a:lnSpc>
                <a:spcBef>
                  <a:spcPts val="0"/>
                </a:spcBef>
                <a:buNone/>
              </a:pPr>
              <a:endPara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98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60"/>
            <p:cNvSpPr/>
            <p:nvPr/>
          </p:nvSpPr>
          <p:spPr>
            <a:xfrm>
              <a:off x="9916837" y="546234"/>
              <a:ext cx="117348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62"/>
            <p:cNvSpPr/>
            <p:nvPr/>
          </p:nvSpPr>
          <p:spPr>
            <a:xfrm>
              <a:off x="10110385" y="546234"/>
              <a:ext cx="117348" cy="118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46"/>
          <p:cNvSpPr txBox="1">
            <a:spLocks noGrp="1"/>
          </p:cNvSpPr>
          <p:nvPr>
            <p:ph type="title"/>
          </p:nvPr>
        </p:nvSpPr>
        <p:spPr>
          <a:xfrm>
            <a:off x="917298" y="605670"/>
            <a:ext cx="4376914" cy="3815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zh-TW" altLang="en-US" sz="24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01" name="副標題 2"/>
          <p:cNvSpPr txBox="1">
            <a:spLocks/>
          </p:cNvSpPr>
          <p:nvPr/>
        </p:nvSpPr>
        <p:spPr>
          <a:xfrm>
            <a:off x="809847" y="1586976"/>
            <a:ext cx="1713488" cy="99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zh-TW" altLang="en-US" sz="22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4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群組 21"/>
          <p:cNvGrpSpPr/>
          <p:nvPr/>
        </p:nvGrpSpPr>
        <p:grpSpPr>
          <a:xfrm>
            <a:off x="9293629" y="5959951"/>
            <a:ext cx="2447359" cy="723946"/>
            <a:chOff x="1579893" y="-1031158"/>
            <a:chExt cx="2727632" cy="853358"/>
          </a:xfrm>
        </p:grpSpPr>
        <p:sp>
          <p:nvSpPr>
            <p:cNvPr id="23" name="矩形 22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2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07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934440"/>
            <a:ext cx="11472250" cy="5551677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" name="書卷 (水平) 4"/>
          <p:cNvSpPr/>
          <p:nvPr/>
        </p:nvSpPr>
        <p:spPr>
          <a:xfrm>
            <a:off x="699665" y="371760"/>
            <a:ext cx="1692454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2" name="群組 61"/>
          <p:cNvGrpSpPr/>
          <p:nvPr/>
        </p:nvGrpSpPr>
        <p:grpSpPr>
          <a:xfrm>
            <a:off x="9474217" y="75389"/>
            <a:ext cx="5381578" cy="645749"/>
            <a:chOff x="9496424" y="22406"/>
            <a:chExt cx="5381578" cy="645749"/>
          </a:xfrm>
        </p:grpSpPr>
        <p:sp>
          <p:nvSpPr>
            <p:cNvPr id="64" name="副標題 2"/>
            <p:cNvSpPr txBox="1">
              <a:spLocks/>
            </p:cNvSpPr>
            <p:nvPr/>
          </p:nvSpPr>
          <p:spPr>
            <a:xfrm>
              <a:off x="9571022" y="22406"/>
              <a:ext cx="5306980" cy="6328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3200"/>
                </a:lnSpc>
                <a:spcBef>
                  <a:spcPts val="0"/>
                </a:spcBef>
                <a:buNone/>
              </a:pPr>
              <a:endPara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65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2"/>
            <p:cNvSpPr/>
            <p:nvPr/>
          </p:nvSpPr>
          <p:spPr>
            <a:xfrm>
              <a:off x="10110385" y="546234"/>
              <a:ext cx="117348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群組 19"/>
          <p:cNvGrpSpPr/>
          <p:nvPr/>
        </p:nvGrpSpPr>
        <p:grpSpPr>
          <a:xfrm>
            <a:off x="9293629" y="5959951"/>
            <a:ext cx="2447359" cy="723946"/>
            <a:chOff x="1579893" y="-1031158"/>
            <a:chExt cx="2727632" cy="853358"/>
          </a:xfrm>
        </p:grpSpPr>
        <p:sp>
          <p:nvSpPr>
            <p:cNvPr id="21" name="矩形 20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4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08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934440"/>
            <a:ext cx="11472250" cy="5551677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" name="書卷 (水平) 4"/>
          <p:cNvSpPr/>
          <p:nvPr/>
        </p:nvSpPr>
        <p:spPr>
          <a:xfrm>
            <a:off x="699665" y="371760"/>
            <a:ext cx="1692454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3" name="群組 82"/>
          <p:cNvGrpSpPr/>
          <p:nvPr/>
        </p:nvGrpSpPr>
        <p:grpSpPr>
          <a:xfrm>
            <a:off x="9293629" y="5959951"/>
            <a:ext cx="2447359" cy="723946"/>
            <a:chOff x="1579893" y="-1031158"/>
            <a:chExt cx="2727632" cy="853358"/>
          </a:xfrm>
        </p:grpSpPr>
        <p:sp>
          <p:nvSpPr>
            <p:cNvPr id="84" name="矩形 83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6" name="圖片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  <p:grpSp>
        <p:nvGrpSpPr>
          <p:cNvPr id="42" name="群組 41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44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62"/>
            <p:cNvSpPr/>
            <p:nvPr/>
          </p:nvSpPr>
          <p:spPr>
            <a:xfrm>
              <a:off x="10110385" y="546234"/>
              <a:ext cx="117348" cy="118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7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09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934440"/>
            <a:ext cx="11472250" cy="5551677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" name="書卷 (水平) 4"/>
          <p:cNvSpPr/>
          <p:nvPr/>
        </p:nvSpPr>
        <p:spPr>
          <a:xfrm>
            <a:off x="699665" y="371760"/>
            <a:ext cx="1692454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35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2"/>
            <p:cNvSpPr/>
            <p:nvPr/>
          </p:nvSpPr>
          <p:spPr>
            <a:xfrm>
              <a:off x="10110385" y="546234"/>
              <a:ext cx="117348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293629" y="5959951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1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2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8527" y="933806"/>
            <a:ext cx="11472250" cy="5686505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" name="書卷 (水平) 4"/>
          <p:cNvSpPr/>
          <p:nvPr/>
        </p:nvSpPr>
        <p:spPr>
          <a:xfrm>
            <a:off x="699665" y="371760"/>
            <a:ext cx="3013353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7" name="群組 56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59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236355" y="5957676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5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14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4366" y="963266"/>
            <a:ext cx="11472250" cy="5660523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86" name="書卷 (水平) 85"/>
          <p:cNvSpPr/>
          <p:nvPr/>
        </p:nvSpPr>
        <p:spPr>
          <a:xfrm>
            <a:off x="699665" y="371760"/>
            <a:ext cx="3013353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8" name="群組 77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89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220101" y="5963628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3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15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4366" y="1072112"/>
            <a:ext cx="11472250" cy="5551677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115" name="副標題 2"/>
          <p:cNvSpPr txBox="1">
            <a:spLocks/>
          </p:cNvSpPr>
          <p:nvPr/>
        </p:nvSpPr>
        <p:spPr>
          <a:xfrm>
            <a:off x="7454298" y="3736429"/>
            <a:ext cx="462466" cy="446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zh-TW" altLang="en-US" sz="20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84" name="書卷 (水平) 83"/>
          <p:cNvSpPr/>
          <p:nvPr/>
        </p:nvSpPr>
        <p:spPr>
          <a:xfrm>
            <a:off x="664209" y="520848"/>
            <a:ext cx="3013353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8" name="群組 77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87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61"/>
            <p:cNvSpPr/>
            <p:nvPr/>
          </p:nvSpPr>
          <p:spPr>
            <a:xfrm>
              <a:off x="10302409" y="546234"/>
              <a:ext cx="118872" cy="1188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63"/>
            <p:cNvSpPr/>
            <p:nvPr/>
          </p:nvSpPr>
          <p:spPr>
            <a:xfrm>
              <a:off x="10482242" y="549283"/>
              <a:ext cx="117347" cy="118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群組 19"/>
          <p:cNvGrpSpPr/>
          <p:nvPr/>
        </p:nvGrpSpPr>
        <p:grpSpPr>
          <a:xfrm>
            <a:off x="9175394" y="6028787"/>
            <a:ext cx="2447359" cy="723946"/>
            <a:chOff x="1579893" y="-1031158"/>
            <a:chExt cx="2727632" cy="853358"/>
          </a:xfrm>
        </p:grpSpPr>
        <p:sp>
          <p:nvSpPr>
            <p:cNvPr id="21" name="矩形 20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81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14366" y="929916"/>
            <a:ext cx="11472250" cy="5693873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162" name="書卷 (水平) 161"/>
          <p:cNvSpPr/>
          <p:nvPr/>
        </p:nvSpPr>
        <p:spPr>
          <a:xfrm>
            <a:off x="699665" y="371760"/>
            <a:ext cx="2672185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20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grpSp>
        <p:nvGrpSpPr>
          <p:cNvPr id="107" name="群組 106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109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61"/>
            <p:cNvSpPr/>
            <p:nvPr/>
          </p:nvSpPr>
          <p:spPr>
            <a:xfrm>
              <a:off x="10302409" y="546234"/>
              <a:ext cx="118872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63"/>
            <p:cNvSpPr/>
            <p:nvPr/>
          </p:nvSpPr>
          <p:spPr>
            <a:xfrm>
              <a:off x="10482242" y="549283"/>
              <a:ext cx="117347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175394" y="6028787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1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14366" y="987185"/>
            <a:ext cx="11472250" cy="5636604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110" name="書卷 (水平) 109"/>
          <p:cNvSpPr/>
          <p:nvPr/>
        </p:nvSpPr>
        <p:spPr>
          <a:xfrm>
            <a:off x="699665" y="371760"/>
            <a:ext cx="2672185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2</a:t>
            </a:r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2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grpSp>
        <p:nvGrpSpPr>
          <p:cNvPr id="91" name="群組 90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112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61"/>
            <p:cNvSpPr/>
            <p:nvPr/>
          </p:nvSpPr>
          <p:spPr>
            <a:xfrm>
              <a:off x="10302409" y="546234"/>
              <a:ext cx="118872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63"/>
            <p:cNvSpPr/>
            <p:nvPr/>
          </p:nvSpPr>
          <p:spPr>
            <a:xfrm>
              <a:off x="10482242" y="549283"/>
              <a:ext cx="117347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175394" y="6028787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14366" y="963266"/>
            <a:ext cx="11472250" cy="5660523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67" name="書卷 (水平) 66"/>
          <p:cNvSpPr/>
          <p:nvPr/>
        </p:nvSpPr>
        <p:spPr>
          <a:xfrm>
            <a:off x="699665" y="371760"/>
            <a:ext cx="2672185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23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grpSp>
        <p:nvGrpSpPr>
          <p:cNvPr id="66" name="群組 65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70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1"/>
            <p:cNvSpPr/>
            <p:nvPr/>
          </p:nvSpPr>
          <p:spPr>
            <a:xfrm>
              <a:off x="10302409" y="546234"/>
              <a:ext cx="118872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63"/>
            <p:cNvSpPr/>
            <p:nvPr/>
          </p:nvSpPr>
          <p:spPr>
            <a:xfrm>
              <a:off x="10482242" y="549283"/>
              <a:ext cx="117347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4"/>
            <p:cNvSpPr/>
            <p:nvPr/>
          </p:nvSpPr>
          <p:spPr>
            <a:xfrm>
              <a:off x="10666645" y="549283"/>
              <a:ext cx="117348" cy="1173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175394" y="6028787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1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441305" h="5325109">
                <a:moveTo>
                  <a:pt x="10440924" y="0"/>
                </a:moveTo>
                <a:lnTo>
                  <a:pt x="0" y="0"/>
                </a:lnTo>
                <a:lnTo>
                  <a:pt x="0" y="5324856"/>
                </a:lnTo>
                <a:lnTo>
                  <a:pt x="10440924" y="5324856"/>
                </a:lnTo>
                <a:lnTo>
                  <a:pt x="10440924" y="0"/>
                </a:lnTo>
                <a:close/>
              </a:path>
            </a:pathLst>
          </a:custGeom>
          <a:solidFill>
            <a:srgbClr val="A6BA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/>
        </p:nvSpPr>
        <p:spPr>
          <a:xfrm>
            <a:off x="199650" y="188494"/>
            <a:ext cx="11741317" cy="6481012"/>
          </a:xfrm>
          <a:custGeom>
            <a:avLst/>
            <a:gdLst/>
            <a:ahLst/>
            <a:cxnLst/>
            <a:rect l="l" t="t" r="r" b="b"/>
            <a:pathLst>
              <a:path w="9976485" h="4776470">
                <a:moveTo>
                  <a:pt x="9180068" y="0"/>
                </a:moveTo>
                <a:lnTo>
                  <a:pt x="796036" y="0"/>
                </a:lnTo>
                <a:lnTo>
                  <a:pt x="747540" y="1452"/>
                </a:lnTo>
                <a:lnTo>
                  <a:pt x="699813" y="5755"/>
                </a:lnTo>
                <a:lnTo>
                  <a:pt x="652938" y="12824"/>
                </a:lnTo>
                <a:lnTo>
                  <a:pt x="606998" y="22576"/>
                </a:lnTo>
                <a:lnTo>
                  <a:pt x="562077" y="34928"/>
                </a:lnTo>
                <a:lnTo>
                  <a:pt x="518258" y="49797"/>
                </a:lnTo>
                <a:lnTo>
                  <a:pt x="475625" y="67100"/>
                </a:lnTo>
                <a:lnTo>
                  <a:pt x="434259" y="86754"/>
                </a:lnTo>
                <a:lnTo>
                  <a:pt x="394245" y="108674"/>
                </a:lnTo>
                <a:lnTo>
                  <a:pt x="355666" y="132778"/>
                </a:lnTo>
                <a:lnTo>
                  <a:pt x="318605" y="158983"/>
                </a:lnTo>
                <a:lnTo>
                  <a:pt x="283145" y="187206"/>
                </a:lnTo>
                <a:lnTo>
                  <a:pt x="249370" y="217362"/>
                </a:lnTo>
                <a:lnTo>
                  <a:pt x="217362" y="249370"/>
                </a:lnTo>
                <a:lnTo>
                  <a:pt x="187206" y="283145"/>
                </a:lnTo>
                <a:lnTo>
                  <a:pt x="158983" y="318605"/>
                </a:lnTo>
                <a:lnTo>
                  <a:pt x="132778" y="355666"/>
                </a:lnTo>
                <a:lnTo>
                  <a:pt x="108674" y="394245"/>
                </a:lnTo>
                <a:lnTo>
                  <a:pt x="86754" y="434259"/>
                </a:lnTo>
                <a:lnTo>
                  <a:pt x="67100" y="475625"/>
                </a:lnTo>
                <a:lnTo>
                  <a:pt x="49797" y="518258"/>
                </a:lnTo>
                <a:lnTo>
                  <a:pt x="34928" y="562077"/>
                </a:lnTo>
                <a:lnTo>
                  <a:pt x="22576" y="606998"/>
                </a:lnTo>
                <a:lnTo>
                  <a:pt x="12824" y="652938"/>
                </a:lnTo>
                <a:lnTo>
                  <a:pt x="5755" y="699813"/>
                </a:lnTo>
                <a:lnTo>
                  <a:pt x="1452" y="747540"/>
                </a:lnTo>
                <a:lnTo>
                  <a:pt x="0" y="796036"/>
                </a:lnTo>
                <a:lnTo>
                  <a:pt x="0" y="3980179"/>
                </a:lnTo>
                <a:lnTo>
                  <a:pt x="1452" y="4028672"/>
                </a:lnTo>
                <a:lnTo>
                  <a:pt x="5755" y="4076395"/>
                </a:lnTo>
                <a:lnTo>
                  <a:pt x="12824" y="4123267"/>
                </a:lnTo>
                <a:lnTo>
                  <a:pt x="22576" y="4169204"/>
                </a:lnTo>
                <a:lnTo>
                  <a:pt x="34928" y="4214124"/>
                </a:lnTo>
                <a:lnTo>
                  <a:pt x="49797" y="4257941"/>
                </a:lnTo>
                <a:lnTo>
                  <a:pt x="67100" y="4300574"/>
                </a:lnTo>
                <a:lnTo>
                  <a:pt x="86754" y="4341939"/>
                </a:lnTo>
                <a:lnTo>
                  <a:pt x="108674" y="4381953"/>
                </a:lnTo>
                <a:lnTo>
                  <a:pt x="132778" y="4420532"/>
                </a:lnTo>
                <a:lnTo>
                  <a:pt x="158983" y="4457594"/>
                </a:lnTo>
                <a:lnTo>
                  <a:pt x="187206" y="4493054"/>
                </a:lnTo>
                <a:lnTo>
                  <a:pt x="217362" y="4526830"/>
                </a:lnTo>
                <a:lnTo>
                  <a:pt x="249370" y="4558839"/>
                </a:lnTo>
                <a:lnTo>
                  <a:pt x="283145" y="4588997"/>
                </a:lnTo>
                <a:lnTo>
                  <a:pt x="318605" y="4617221"/>
                </a:lnTo>
                <a:lnTo>
                  <a:pt x="355666" y="4643427"/>
                </a:lnTo>
                <a:lnTo>
                  <a:pt x="394245" y="4667533"/>
                </a:lnTo>
                <a:lnTo>
                  <a:pt x="434259" y="4689454"/>
                </a:lnTo>
                <a:lnTo>
                  <a:pt x="475625" y="4709109"/>
                </a:lnTo>
                <a:lnTo>
                  <a:pt x="518258" y="4726413"/>
                </a:lnTo>
                <a:lnTo>
                  <a:pt x="562077" y="4741284"/>
                </a:lnTo>
                <a:lnTo>
                  <a:pt x="606998" y="4753637"/>
                </a:lnTo>
                <a:lnTo>
                  <a:pt x="652938" y="4763390"/>
                </a:lnTo>
                <a:lnTo>
                  <a:pt x="699813" y="4770460"/>
                </a:lnTo>
                <a:lnTo>
                  <a:pt x="747540" y="4774763"/>
                </a:lnTo>
                <a:lnTo>
                  <a:pt x="796036" y="4776216"/>
                </a:lnTo>
                <a:lnTo>
                  <a:pt x="9180068" y="4776216"/>
                </a:lnTo>
                <a:lnTo>
                  <a:pt x="9228563" y="4774763"/>
                </a:lnTo>
                <a:lnTo>
                  <a:pt x="9276290" y="4770460"/>
                </a:lnTo>
                <a:lnTo>
                  <a:pt x="9323165" y="4763390"/>
                </a:lnTo>
                <a:lnTo>
                  <a:pt x="9369105" y="4753637"/>
                </a:lnTo>
                <a:lnTo>
                  <a:pt x="9414026" y="4741284"/>
                </a:lnTo>
                <a:lnTo>
                  <a:pt x="9457845" y="4726413"/>
                </a:lnTo>
                <a:lnTo>
                  <a:pt x="9500478" y="4709109"/>
                </a:lnTo>
                <a:lnTo>
                  <a:pt x="9541844" y="4689454"/>
                </a:lnTo>
                <a:lnTo>
                  <a:pt x="9581858" y="4667533"/>
                </a:lnTo>
                <a:lnTo>
                  <a:pt x="9620437" y="4643427"/>
                </a:lnTo>
                <a:lnTo>
                  <a:pt x="9657498" y="4617221"/>
                </a:lnTo>
                <a:lnTo>
                  <a:pt x="9692958" y="4588997"/>
                </a:lnTo>
                <a:lnTo>
                  <a:pt x="9726733" y="4558839"/>
                </a:lnTo>
                <a:lnTo>
                  <a:pt x="9758741" y="4526830"/>
                </a:lnTo>
                <a:lnTo>
                  <a:pt x="9788897" y="4493054"/>
                </a:lnTo>
                <a:lnTo>
                  <a:pt x="9817120" y="4457594"/>
                </a:lnTo>
                <a:lnTo>
                  <a:pt x="9843325" y="4420532"/>
                </a:lnTo>
                <a:lnTo>
                  <a:pt x="9867429" y="4381953"/>
                </a:lnTo>
                <a:lnTo>
                  <a:pt x="9889349" y="4341939"/>
                </a:lnTo>
                <a:lnTo>
                  <a:pt x="9909003" y="4300574"/>
                </a:lnTo>
                <a:lnTo>
                  <a:pt x="9926306" y="4257941"/>
                </a:lnTo>
                <a:lnTo>
                  <a:pt x="9941175" y="4214124"/>
                </a:lnTo>
                <a:lnTo>
                  <a:pt x="9953527" y="4169204"/>
                </a:lnTo>
                <a:lnTo>
                  <a:pt x="9963279" y="4123267"/>
                </a:lnTo>
                <a:lnTo>
                  <a:pt x="9970348" y="4076395"/>
                </a:lnTo>
                <a:lnTo>
                  <a:pt x="9974651" y="4028672"/>
                </a:lnTo>
                <a:lnTo>
                  <a:pt x="9976104" y="3980179"/>
                </a:lnTo>
                <a:lnTo>
                  <a:pt x="9976104" y="796036"/>
                </a:lnTo>
                <a:lnTo>
                  <a:pt x="9974651" y="747540"/>
                </a:lnTo>
                <a:lnTo>
                  <a:pt x="9970348" y="699813"/>
                </a:lnTo>
                <a:lnTo>
                  <a:pt x="9963279" y="652938"/>
                </a:lnTo>
                <a:lnTo>
                  <a:pt x="9953527" y="606998"/>
                </a:lnTo>
                <a:lnTo>
                  <a:pt x="9941175" y="562077"/>
                </a:lnTo>
                <a:lnTo>
                  <a:pt x="9926306" y="518258"/>
                </a:lnTo>
                <a:lnTo>
                  <a:pt x="9909003" y="475625"/>
                </a:lnTo>
                <a:lnTo>
                  <a:pt x="9889349" y="434259"/>
                </a:lnTo>
                <a:lnTo>
                  <a:pt x="9867429" y="394245"/>
                </a:lnTo>
                <a:lnTo>
                  <a:pt x="9843325" y="355666"/>
                </a:lnTo>
                <a:lnTo>
                  <a:pt x="9817120" y="318605"/>
                </a:lnTo>
                <a:lnTo>
                  <a:pt x="9788897" y="283145"/>
                </a:lnTo>
                <a:lnTo>
                  <a:pt x="9758741" y="249370"/>
                </a:lnTo>
                <a:lnTo>
                  <a:pt x="9726733" y="217362"/>
                </a:lnTo>
                <a:lnTo>
                  <a:pt x="9692958" y="187206"/>
                </a:lnTo>
                <a:lnTo>
                  <a:pt x="9657498" y="158983"/>
                </a:lnTo>
                <a:lnTo>
                  <a:pt x="9620437" y="132778"/>
                </a:lnTo>
                <a:lnTo>
                  <a:pt x="9581858" y="108674"/>
                </a:lnTo>
                <a:lnTo>
                  <a:pt x="9541844" y="86754"/>
                </a:lnTo>
                <a:lnTo>
                  <a:pt x="9500478" y="67100"/>
                </a:lnTo>
                <a:lnTo>
                  <a:pt x="9457845" y="49797"/>
                </a:lnTo>
                <a:lnTo>
                  <a:pt x="9414026" y="34928"/>
                </a:lnTo>
                <a:lnTo>
                  <a:pt x="9369105" y="22576"/>
                </a:lnTo>
                <a:lnTo>
                  <a:pt x="9323165" y="12824"/>
                </a:lnTo>
                <a:lnTo>
                  <a:pt x="9276290" y="5755"/>
                </a:lnTo>
                <a:lnTo>
                  <a:pt x="9228563" y="1452"/>
                </a:lnTo>
                <a:lnTo>
                  <a:pt x="918006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1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04799" y="910284"/>
            <a:ext cx="11595862" cy="5664688"/>
          </a:xfrm>
          <a:prstGeom prst="rect">
            <a:avLst/>
          </a:prstGeom>
          <a:noFill/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" name="書卷 (水平) 4"/>
          <p:cNvSpPr/>
          <p:nvPr/>
        </p:nvSpPr>
        <p:spPr>
          <a:xfrm>
            <a:off x="699664" y="371760"/>
            <a:ext cx="2902517" cy="873250"/>
          </a:xfrm>
          <a:prstGeom prst="horizontalScroll">
            <a:avLst/>
          </a:prstGeom>
          <a:solidFill>
            <a:schemeClr val="bg1"/>
          </a:solidFill>
          <a:ln w="19050">
            <a:solidFill>
              <a:srgbClr val="F4A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37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9474217" y="496468"/>
            <a:ext cx="2404237" cy="224670"/>
            <a:chOff x="9496424" y="443485"/>
            <a:chExt cx="2404237" cy="224670"/>
          </a:xfrm>
        </p:grpSpPr>
        <p:sp>
          <p:nvSpPr>
            <p:cNvPr id="43" name="object 57"/>
            <p:cNvSpPr/>
            <p:nvPr/>
          </p:nvSpPr>
          <p:spPr>
            <a:xfrm>
              <a:off x="9496424" y="443485"/>
              <a:ext cx="2404237" cy="45719"/>
            </a:xfrm>
            <a:custGeom>
              <a:avLst/>
              <a:gdLst/>
              <a:ahLst/>
              <a:cxnLst/>
              <a:rect l="l" t="t" r="r" b="b"/>
              <a:pathLst>
                <a:path w="3544570">
                  <a:moveTo>
                    <a:pt x="0" y="0"/>
                  </a:moveTo>
                  <a:lnTo>
                    <a:pt x="3544061" y="0"/>
                  </a:lnTo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59"/>
            <p:cNvSpPr/>
            <p:nvPr/>
          </p:nvSpPr>
          <p:spPr>
            <a:xfrm>
              <a:off x="9715670" y="541662"/>
              <a:ext cx="118872" cy="118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60"/>
            <p:cNvSpPr/>
            <p:nvPr/>
          </p:nvSpPr>
          <p:spPr>
            <a:xfrm>
              <a:off x="9916837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61"/>
            <p:cNvSpPr/>
            <p:nvPr/>
          </p:nvSpPr>
          <p:spPr>
            <a:xfrm>
              <a:off x="10302409" y="546234"/>
              <a:ext cx="118872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62"/>
            <p:cNvSpPr/>
            <p:nvPr/>
          </p:nvSpPr>
          <p:spPr>
            <a:xfrm>
              <a:off x="10110385" y="546234"/>
              <a:ext cx="117348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63"/>
            <p:cNvSpPr/>
            <p:nvPr/>
          </p:nvSpPr>
          <p:spPr>
            <a:xfrm>
              <a:off x="10482242" y="549283"/>
              <a:ext cx="117347" cy="11887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4"/>
            <p:cNvSpPr/>
            <p:nvPr/>
          </p:nvSpPr>
          <p:spPr>
            <a:xfrm>
              <a:off x="10666645" y="549283"/>
              <a:ext cx="117348" cy="1173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64"/>
          <p:cNvSpPr/>
          <p:nvPr/>
        </p:nvSpPr>
        <p:spPr>
          <a:xfrm>
            <a:off x="10806492" y="602266"/>
            <a:ext cx="117348" cy="117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群組 18"/>
          <p:cNvGrpSpPr/>
          <p:nvPr/>
        </p:nvGrpSpPr>
        <p:grpSpPr>
          <a:xfrm>
            <a:off x="9175394" y="6028787"/>
            <a:ext cx="2447359" cy="723946"/>
            <a:chOff x="1579893" y="-1031158"/>
            <a:chExt cx="2727632" cy="853358"/>
          </a:xfrm>
        </p:grpSpPr>
        <p:sp>
          <p:nvSpPr>
            <p:cNvPr id="20" name="矩形 19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14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64309BEB-4982-A741-8C74-E371CC46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312821" y="216567"/>
            <a:ext cx="11558337" cy="648101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4" name="副標題 2"/>
          <p:cNvSpPr txBox="1">
            <a:spLocks/>
          </p:cNvSpPr>
          <p:nvPr/>
        </p:nvSpPr>
        <p:spPr>
          <a:xfrm>
            <a:off x="828238" y="849086"/>
            <a:ext cx="10535524" cy="478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4000" kern="2000" spc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zh-TW" altLang="en-US" sz="7200" kern="2000" spc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謝謝聆聽</a:t>
            </a:r>
            <a:endParaRPr lang="en-US" altLang="zh-TW" sz="7200" kern="2000" spc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2800"/>
              </a:lnSpc>
              <a:spcBef>
                <a:spcPts val="4200"/>
              </a:spcBef>
              <a:buNone/>
            </a:pP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Thank you for listening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22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zh-TW" altLang="en-US" sz="18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07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309BEB-4982-A741-8C74-E371CC46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12821" y="216567"/>
            <a:ext cx="11558337" cy="648101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590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01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742950"/>
            <a:ext cx="11472250" cy="574316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0783993" y="6618906"/>
            <a:ext cx="883467" cy="125432"/>
            <a:chOff x="8344108" y="608701"/>
            <a:chExt cx="883467" cy="125432"/>
          </a:xfrm>
        </p:grpSpPr>
        <p:sp>
          <p:nvSpPr>
            <p:cNvPr id="24" name="橢圓 23"/>
            <p:cNvSpPr/>
            <p:nvPr/>
          </p:nvSpPr>
          <p:spPr>
            <a:xfrm>
              <a:off x="8344108" y="608701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8544575" y="613585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8737691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8930807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9109828" y="616386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9220101" y="6020392"/>
            <a:ext cx="2447359" cy="723946"/>
            <a:chOff x="1579893" y="-1031158"/>
            <a:chExt cx="2727632" cy="853358"/>
          </a:xfrm>
        </p:grpSpPr>
        <p:sp>
          <p:nvSpPr>
            <p:cNvPr id="18" name="矩形 17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2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02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642258"/>
            <a:ext cx="11472250" cy="584386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accent2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0783993" y="6618906"/>
            <a:ext cx="883467" cy="125432"/>
            <a:chOff x="8344108" y="608701"/>
            <a:chExt cx="883467" cy="125432"/>
          </a:xfrm>
        </p:grpSpPr>
        <p:sp>
          <p:nvSpPr>
            <p:cNvPr id="24" name="橢圓 23"/>
            <p:cNvSpPr/>
            <p:nvPr/>
          </p:nvSpPr>
          <p:spPr>
            <a:xfrm>
              <a:off x="8344108" y="608701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5" name="橢圓 24"/>
            <p:cNvSpPr/>
            <p:nvPr/>
          </p:nvSpPr>
          <p:spPr>
            <a:xfrm>
              <a:off x="8544575" y="613585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6" name="橢圓 25"/>
            <p:cNvSpPr/>
            <p:nvPr/>
          </p:nvSpPr>
          <p:spPr>
            <a:xfrm>
              <a:off x="8737691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7" name="橢圓 26"/>
            <p:cNvSpPr/>
            <p:nvPr/>
          </p:nvSpPr>
          <p:spPr>
            <a:xfrm>
              <a:off x="8930807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8" name="橢圓 27"/>
            <p:cNvSpPr/>
            <p:nvPr/>
          </p:nvSpPr>
          <p:spPr>
            <a:xfrm>
              <a:off x="9109828" y="616386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9220101" y="6020392"/>
            <a:ext cx="2447359" cy="723946"/>
            <a:chOff x="1579893" y="-1031158"/>
            <a:chExt cx="2727632" cy="853358"/>
          </a:xfrm>
        </p:grpSpPr>
        <p:sp>
          <p:nvSpPr>
            <p:cNvPr id="21" name="矩形 20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2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03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742950"/>
            <a:ext cx="11472250" cy="574316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0783993" y="6618906"/>
            <a:ext cx="883467" cy="125432"/>
            <a:chOff x="8344108" y="608701"/>
            <a:chExt cx="883467" cy="125432"/>
          </a:xfrm>
        </p:grpSpPr>
        <p:sp>
          <p:nvSpPr>
            <p:cNvPr id="24" name="橢圓 23"/>
            <p:cNvSpPr/>
            <p:nvPr/>
          </p:nvSpPr>
          <p:spPr>
            <a:xfrm>
              <a:off x="8344108" y="608701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8544575" y="613585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8737691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8930807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9109828" y="616386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9220101" y="6020392"/>
            <a:ext cx="2447359" cy="723946"/>
            <a:chOff x="1579893" y="-1031158"/>
            <a:chExt cx="2727632" cy="853358"/>
          </a:xfrm>
        </p:grpSpPr>
        <p:sp>
          <p:nvSpPr>
            <p:cNvPr id="18" name="矩形 17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7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04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742950"/>
            <a:ext cx="11472250" cy="574316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0783993" y="6618906"/>
            <a:ext cx="883467" cy="125432"/>
            <a:chOff x="8344108" y="608701"/>
            <a:chExt cx="883467" cy="125432"/>
          </a:xfrm>
        </p:grpSpPr>
        <p:sp>
          <p:nvSpPr>
            <p:cNvPr id="24" name="橢圓 23"/>
            <p:cNvSpPr/>
            <p:nvPr/>
          </p:nvSpPr>
          <p:spPr>
            <a:xfrm>
              <a:off x="8344108" y="608701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8544575" y="613585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8737691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8930807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9109828" y="616386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9220101" y="6020392"/>
            <a:ext cx="2447359" cy="723946"/>
            <a:chOff x="1579893" y="-1031158"/>
            <a:chExt cx="2727632" cy="853358"/>
          </a:xfrm>
        </p:grpSpPr>
        <p:sp>
          <p:nvSpPr>
            <p:cNvPr id="18" name="矩形 17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667460" y="6481567"/>
            <a:ext cx="5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微軟正黑體" panose="020B0604030504040204" pitchFamily="34" charset="-120"/>
              </a:rPr>
              <a:t>05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616" y="742950"/>
            <a:ext cx="11472250" cy="5743167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0783993" y="6618906"/>
            <a:ext cx="883467" cy="125432"/>
            <a:chOff x="8344108" y="608701"/>
            <a:chExt cx="883467" cy="125432"/>
          </a:xfrm>
        </p:grpSpPr>
        <p:sp>
          <p:nvSpPr>
            <p:cNvPr id="24" name="橢圓 23"/>
            <p:cNvSpPr/>
            <p:nvPr/>
          </p:nvSpPr>
          <p:spPr>
            <a:xfrm>
              <a:off x="8344108" y="608701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8544575" y="613585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8737691" y="613584"/>
              <a:ext cx="117747" cy="1177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8930807" y="613584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9109828" y="616386"/>
              <a:ext cx="117747" cy="1177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3" name="副標題 2"/>
          <p:cNvSpPr txBox="1">
            <a:spLocks/>
          </p:cNvSpPr>
          <p:nvPr/>
        </p:nvSpPr>
        <p:spPr>
          <a:xfrm>
            <a:off x="3181539" y="2038117"/>
            <a:ext cx="3646217" cy="48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altLang="zh-TW" sz="14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8" name="副標題 2"/>
          <p:cNvSpPr txBox="1">
            <a:spLocks/>
          </p:cNvSpPr>
          <p:nvPr/>
        </p:nvSpPr>
        <p:spPr>
          <a:xfrm>
            <a:off x="3181539" y="2531646"/>
            <a:ext cx="3646217" cy="48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altLang="zh-TW" sz="14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6" name="副標題 2"/>
          <p:cNvSpPr txBox="1">
            <a:spLocks/>
          </p:cNvSpPr>
          <p:nvPr/>
        </p:nvSpPr>
        <p:spPr>
          <a:xfrm>
            <a:off x="3181539" y="3007058"/>
            <a:ext cx="6616923" cy="485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zh-TW" altLang="en-US" sz="14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0" name="副標題 2"/>
          <p:cNvSpPr txBox="1">
            <a:spLocks/>
          </p:cNvSpPr>
          <p:nvPr/>
        </p:nvSpPr>
        <p:spPr>
          <a:xfrm>
            <a:off x="3181539" y="3410624"/>
            <a:ext cx="6579401" cy="781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zh-TW" altLang="en-US" sz="14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4" name="副標題 2"/>
          <p:cNvSpPr txBox="1">
            <a:spLocks/>
          </p:cNvSpPr>
          <p:nvPr/>
        </p:nvSpPr>
        <p:spPr>
          <a:xfrm>
            <a:off x="3181539" y="4048080"/>
            <a:ext cx="6579401" cy="48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zh-TW" altLang="en-US" sz="14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86" name="副標題 2"/>
          <p:cNvSpPr txBox="1">
            <a:spLocks/>
          </p:cNvSpPr>
          <p:nvPr/>
        </p:nvSpPr>
        <p:spPr>
          <a:xfrm>
            <a:off x="3181539" y="4407540"/>
            <a:ext cx="6619532" cy="781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zh-TW" altLang="en-US" sz="14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0" name="副標題 2"/>
          <p:cNvSpPr txBox="1">
            <a:spLocks/>
          </p:cNvSpPr>
          <p:nvPr/>
        </p:nvSpPr>
        <p:spPr>
          <a:xfrm>
            <a:off x="3181539" y="5037788"/>
            <a:ext cx="6579401" cy="48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zh-TW" altLang="en-US" sz="14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9220101" y="6039988"/>
            <a:ext cx="2447359" cy="723946"/>
            <a:chOff x="1579893" y="-1031158"/>
            <a:chExt cx="2727632" cy="853358"/>
          </a:xfrm>
        </p:grpSpPr>
        <p:sp>
          <p:nvSpPr>
            <p:cNvPr id="31" name="矩形 30"/>
            <p:cNvSpPr/>
            <p:nvPr/>
          </p:nvSpPr>
          <p:spPr>
            <a:xfrm>
              <a:off x="1579893" y="-1031158"/>
              <a:ext cx="2727632" cy="853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41" y="-1025048"/>
              <a:ext cx="2293639" cy="779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0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309BEB-4982-A741-8C74-E371CC46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12821" y="216567"/>
            <a:ext cx="11558337" cy="6481011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595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12948</TotalTime>
  <Words>27</Words>
  <Application>Microsoft Office PowerPoint</Application>
  <PresentationFormat>寬螢幕</PresentationFormat>
  <Paragraphs>29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Arial Unicode MS</vt:lpstr>
      <vt:lpstr>微軟正黑體</vt:lpstr>
      <vt:lpstr>新細明體</vt:lpstr>
      <vt:lpstr>Arial</vt:lpstr>
      <vt:lpstr>Book Antiqua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user</cp:lastModifiedBy>
  <cp:revision>825</cp:revision>
  <cp:lastPrinted>2020-10-05T04:09:28Z</cp:lastPrinted>
  <dcterms:created xsi:type="dcterms:W3CDTF">2020-02-10T01:45:07Z</dcterms:created>
  <dcterms:modified xsi:type="dcterms:W3CDTF">2022-10-13T07:10:30Z</dcterms:modified>
</cp:coreProperties>
</file>