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9" r:id="rId4"/>
    <p:sldId id="268" r:id="rId5"/>
    <p:sldId id="260" r:id="rId6"/>
    <p:sldId id="269" r:id="rId7"/>
    <p:sldId id="305" r:id="rId8"/>
    <p:sldId id="284" r:id="rId9"/>
    <p:sldId id="285" r:id="rId10"/>
    <p:sldId id="331" r:id="rId11"/>
    <p:sldId id="271" r:id="rId12"/>
    <p:sldId id="332" r:id="rId13"/>
    <p:sldId id="275" r:id="rId14"/>
    <p:sldId id="276" r:id="rId15"/>
    <p:sldId id="333" r:id="rId16"/>
    <p:sldId id="312" r:id="rId17"/>
    <p:sldId id="313" r:id="rId18"/>
    <p:sldId id="317" r:id="rId19"/>
    <p:sldId id="289" r:id="rId20"/>
    <p:sldId id="319" r:id="rId21"/>
    <p:sldId id="334" r:id="rId22"/>
    <p:sldId id="280" r:id="rId23"/>
    <p:sldId id="324" r:id="rId24"/>
    <p:sldId id="307" r:id="rId25"/>
    <p:sldId id="281" r:id="rId26"/>
    <p:sldId id="282" r:id="rId27"/>
    <p:sldId id="283" r:id="rId28"/>
    <p:sldId id="262" r:id="rId29"/>
    <p:sldId id="288" r:id="rId30"/>
    <p:sldId id="309" r:id="rId31"/>
    <p:sldId id="326" r:id="rId32"/>
    <p:sldId id="299" r:id="rId33"/>
    <p:sldId id="298" r:id="rId34"/>
    <p:sldId id="314" r:id="rId35"/>
    <p:sldId id="330" r:id="rId36"/>
    <p:sldId id="315" r:id="rId37"/>
    <p:sldId id="328" r:id="rId38"/>
    <p:sldId id="329" r:id="rId39"/>
    <p:sldId id="325" r:id="rId40"/>
    <p:sldId id="322" r:id="rId41"/>
    <p:sldId id="327" r:id="rId42"/>
    <p:sldId id="335" r:id="rId43"/>
    <p:sldId id="267" r:id="rId44"/>
  </p:sldIdLst>
  <p:sldSz cx="12192000" cy="6858000"/>
  <p:notesSz cx="6807200" cy="9939338"/>
  <p:embeddedFontLst>
    <p:embeddedFont>
      <p:font typeface="微軟正黑體" panose="020B0604030504040204" pitchFamily="34" charset="-120"/>
      <p:regular r:id="rId47"/>
      <p:bold r:id="rId48"/>
    </p:embeddedFont>
    <p:embeddedFont>
      <p:font typeface="Noto Sans Symbols" panose="02020500000000000000" charset="-120"/>
      <p:regular r:id="rId49"/>
      <p:bold r:id="rId50"/>
    </p:embeddedFont>
    <p:embeddedFont>
      <p:font typeface="Arimo" panose="02020500000000000000" charset="0"/>
      <p:regular r:id="rId51"/>
      <p:bold r:id="rId52"/>
      <p:italic r:id="rId53"/>
      <p:boldItalic r:id="rId54"/>
    </p:embeddedFont>
    <p:embeddedFont>
      <p:font typeface="Book Antiqua" panose="02040602050305030304" pitchFamily="18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275">
          <p15:clr>
            <a:srgbClr val="A4A3A4"/>
          </p15:clr>
        </p15:guide>
        <p15:guide id="2" orient="horz" pos="154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3" roundtripDataSignature="AMtx7mhP8pRPkHo/B8zoVXcKwfXsqopr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FB7"/>
    <a:srgbClr val="5B9BD5"/>
    <a:srgbClr val="E24C4B"/>
    <a:srgbClr val="FFCCCC"/>
    <a:srgbClr val="66CCFF"/>
    <a:srgbClr val="33CCFF"/>
    <a:srgbClr val="CC99FF"/>
    <a:srgbClr val="FFF9EE"/>
    <a:srgbClr val="9C5BCD"/>
    <a:srgbClr val="F2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00" autoAdjust="0"/>
  </p:normalViewPr>
  <p:slideViewPr>
    <p:cSldViewPr snapToGrid="0">
      <p:cViewPr varScale="1">
        <p:scale>
          <a:sx n="111" d="100"/>
          <a:sy n="111" d="100"/>
        </p:scale>
        <p:origin x="558" y="36"/>
      </p:cViewPr>
      <p:guideLst>
        <p:guide pos="2275"/>
        <p:guide orient="horz" pos="15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2BD4A-0F93-4287-BE9F-99700C2DC769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D896A-3059-4C5B-97B1-D1169E4E9E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096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0529" cy="4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082" y="0"/>
            <a:ext cx="2950529" cy="4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1814"/>
            <a:ext cx="2950529" cy="4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6918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5182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970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458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3353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8771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149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87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204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937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5603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3032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926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257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100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823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4030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272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4e3f0182f1b091a_3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g54e3f0182f1b091a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4e3f0182f1b091a_3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54e3f0182f1b091a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548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4e3f0182f1b091a_3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g54e3f0182f1b091a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263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4e3f0182f1b091a_3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g54e3f0182f1b091a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086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4e3f0182f1b091a_3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54e3f0182f1b091a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257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4e3f0182f1b091a_3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54e3f0182f1b091a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225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4e3f0182f1b091a_3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g54e3f0182f1b091a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38343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4e3f0182f1b091a_3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g54e3f0182f1b091a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721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4e3f0182f1b091a_3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g54e3f0182f1b091a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13554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f7c663d184b166b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6f7c663d184b166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298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f7c663d184b166b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6f7c663d184b166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81727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f7c663d184b166b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6f7c663d184b166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03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3385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f7c663d184b166b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6f7c663d184b166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4959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f7c663d184b166b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6f7c663d184b166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51238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f7c663d184b166b_22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g6f7c663d184b166b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4612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f7c663d184b166b_22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g6f7c663d184b166b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570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5422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3227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e3f0182f1b091a_0:notes"/>
          <p:cNvSpPr txBox="1">
            <a:spLocks noGrp="1"/>
          </p:cNvSpPr>
          <p:nvPr>
            <p:ph type="body" idx="1"/>
          </p:nvPr>
        </p:nvSpPr>
        <p:spPr>
          <a:xfrm>
            <a:off x="680403" y="4782900"/>
            <a:ext cx="5446500" cy="39135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54e3f0182f1b091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54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5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0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2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-12" y="-11"/>
            <a:ext cx="12192002" cy="6858000"/>
            <a:chOff x="0" y="0"/>
            <a:chExt cx="12192002" cy="6858000"/>
          </a:xfrm>
        </p:grpSpPr>
        <p:pic>
          <p:nvPicPr>
            <p:cNvPr id="89" name="Google Shape;89;p1"/>
            <p:cNvPicPr preferRelativeResize="0"/>
            <p:nvPr/>
          </p:nvPicPr>
          <p:blipFill rotWithShape="1">
            <a:blip r:embed="rId3">
              <a:alphaModFix/>
            </a:blip>
            <a:srcRect t="49257" r="3110" b="6422"/>
            <a:stretch/>
          </p:blipFill>
          <p:spPr>
            <a:xfrm>
              <a:off x="0" y="0"/>
              <a:ext cx="12192002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"/>
            <p:cNvPicPr preferRelativeResize="0"/>
            <p:nvPr/>
          </p:nvPicPr>
          <p:blipFill rotWithShape="1">
            <a:blip r:embed="rId4">
              <a:alphaModFix/>
            </a:blip>
            <a:srcRect l="77042" t="1852" r="6206" b="85778"/>
            <a:stretch/>
          </p:blipFill>
          <p:spPr>
            <a:xfrm rot="10">
              <a:off x="3445414" y="261873"/>
              <a:ext cx="1447123" cy="1382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5">
              <a:alphaModFix/>
            </a:blip>
            <a:srcRect l="76460" t="14390" r="6522" b="73057"/>
            <a:stretch/>
          </p:blipFill>
          <p:spPr>
            <a:xfrm>
              <a:off x="5055650" y="178675"/>
              <a:ext cx="1447123" cy="1382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"/>
            <p:cNvPicPr preferRelativeResize="0"/>
            <p:nvPr/>
          </p:nvPicPr>
          <p:blipFill rotWithShape="1">
            <a:blip r:embed="rId6">
              <a:alphaModFix/>
            </a:blip>
            <a:srcRect l="65993" t="16275" r="24360" b="71839"/>
            <a:stretch/>
          </p:blipFill>
          <p:spPr>
            <a:xfrm>
              <a:off x="54293" y="4855169"/>
              <a:ext cx="920109" cy="16053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"/>
          <p:cNvSpPr txBox="1"/>
          <p:nvPr/>
        </p:nvSpPr>
        <p:spPr>
          <a:xfrm>
            <a:off x="1891851" y="4259490"/>
            <a:ext cx="8408400" cy="18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600"/>
              <a:buFont typeface="Arial"/>
              <a:buNone/>
            </a:pPr>
            <a:endParaRPr sz="2400" b="0" i="0" u="none" strike="noStrike" cap="none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0">
            <a:off x="316802" y="261843"/>
            <a:ext cx="1447123" cy="138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 l="76460" t="14390" r="6522" b="73057"/>
          <a:stretch/>
        </p:blipFill>
        <p:spPr>
          <a:xfrm>
            <a:off x="1835161" y="178726"/>
            <a:ext cx="1447123" cy="13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 l="57723" t="6878" r="23025" b="86340"/>
          <a:stretch/>
        </p:blipFill>
        <p:spPr>
          <a:xfrm>
            <a:off x="10044933" y="90938"/>
            <a:ext cx="1840899" cy="91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 l="18609" t="17569" r="20526" b="74765"/>
          <a:stretch/>
        </p:blipFill>
        <p:spPr>
          <a:xfrm>
            <a:off x="860267" y="1917615"/>
            <a:ext cx="10802471" cy="18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0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210942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en-US" altLang="zh-TW" sz="2800" dirty="0" smtClean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64012" y="-1195893"/>
            <a:ext cx="1163951" cy="392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583768" y="6137583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30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0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9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190948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en-US" altLang="zh-TW" sz="2800" dirty="0" smtClean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74644" y="-1206525"/>
            <a:ext cx="1163951" cy="3945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583768" y="6137583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9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10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190948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en-US" altLang="zh-TW" sz="2800" dirty="0" smtClean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74644" y="-1206525"/>
            <a:ext cx="1163951" cy="3945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583768" y="6137583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9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11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224282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en-US" altLang="zh-TW" sz="2800" dirty="0" smtClean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43756" y="-1275637"/>
            <a:ext cx="1163951" cy="4083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583768" y="6137583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174243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en-US" altLang="zh-TW" sz="2800" dirty="0" smtClean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17174" y="-1249055"/>
            <a:ext cx="1163951" cy="403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583768" y="6137583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174243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en-US" altLang="zh-TW" sz="2800" dirty="0" smtClean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17174" y="-1249055"/>
            <a:ext cx="1163951" cy="403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583768" y="6137583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201983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>
              <a:lnSpc>
                <a:spcPct val="145454"/>
              </a:lnSpc>
              <a:buClr>
                <a:srgbClr val="3A3838"/>
              </a:buClr>
              <a:buSzPts val="2200"/>
              <a:buFont typeface="Wingdings" panose="05000000000000000000" pitchFamily="2" charset="2"/>
              <a:buChar char="u"/>
            </a:pPr>
            <a:endParaRPr lang="en-US" altLang="zh-TW" sz="2800" dirty="0" smtClean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64012" y="-1195893"/>
            <a:ext cx="1163951" cy="392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583768" y="6137583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57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15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201983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>
              <a:lnSpc>
                <a:spcPct val="145454"/>
              </a:lnSpc>
              <a:buClr>
                <a:srgbClr val="3A3838"/>
              </a:buClr>
              <a:buSzPts val="2200"/>
              <a:buFont typeface="Wingdings" panose="05000000000000000000" pitchFamily="2" charset="2"/>
              <a:buChar char="u"/>
            </a:pPr>
            <a:endParaRPr lang="en-US" altLang="zh-TW" sz="2800" dirty="0" smtClean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37517" y="-1169398"/>
            <a:ext cx="1163951" cy="387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583768" y="6137583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3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201983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en-US" altLang="zh-TW" sz="2800" dirty="0" smtClean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95909" y="-1227790"/>
            <a:ext cx="1163951" cy="398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583768" y="6137583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39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17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201983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en-US" altLang="zh-TW" sz="2800" dirty="0" smtClean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6542" y="-1238423"/>
            <a:ext cx="1163951" cy="4009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583768" y="6137583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9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3"/>
          <p:cNvGrpSpPr/>
          <p:nvPr/>
        </p:nvGrpSpPr>
        <p:grpSpPr>
          <a:xfrm>
            <a:off x="-73142" y="-91840"/>
            <a:ext cx="12390648" cy="7021557"/>
            <a:chOff x="-73140" y="-91840"/>
            <a:chExt cx="12390648" cy="7021557"/>
          </a:xfrm>
        </p:grpSpPr>
        <p:pic>
          <p:nvPicPr>
            <p:cNvPr id="108" name="Google Shape;108;p3"/>
            <p:cNvPicPr preferRelativeResize="0"/>
            <p:nvPr/>
          </p:nvPicPr>
          <p:blipFill rotWithShape="1">
            <a:blip r:embed="rId3">
              <a:alphaModFix/>
            </a:blip>
            <a:srcRect t="49257" r="3110" b="6422"/>
            <a:stretch/>
          </p:blipFill>
          <p:spPr>
            <a:xfrm>
              <a:off x="-73140" y="-91840"/>
              <a:ext cx="12390648" cy="7021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3"/>
            <p:cNvPicPr preferRelativeResize="0"/>
            <p:nvPr/>
          </p:nvPicPr>
          <p:blipFill rotWithShape="1">
            <a:blip r:embed="rId4">
              <a:alphaModFix/>
            </a:blip>
            <a:srcRect l="77042" t="1852" r="6206" b="85778"/>
            <a:stretch/>
          </p:blipFill>
          <p:spPr>
            <a:xfrm rot="10">
              <a:off x="10546933" y="262797"/>
              <a:ext cx="1447123" cy="1382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3"/>
            <p:cNvPicPr preferRelativeResize="0"/>
            <p:nvPr/>
          </p:nvPicPr>
          <p:blipFill rotWithShape="1">
            <a:blip r:embed="rId5">
              <a:alphaModFix/>
            </a:blip>
            <a:srcRect l="76460" t="14390" r="6522" b="73057"/>
            <a:stretch/>
          </p:blipFill>
          <p:spPr>
            <a:xfrm>
              <a:off x="9033759" y="146847"/>
              <a:ext cx="1447123" cy="1382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3"/>
            <p:cNvPicPr preferRelativeResize="0"/>
            <p:nvPr/>
          </p:nvPicPr>
          <p:blipFill rotWithShape="1">
            <a:blip r:embed="rId6">
              <a:alphaModFix/>
            </a:blip>
            <a:srcRect l="66185" t="16275" r="24360" b="71839"/>
            <a:stretch/>
          </p:blipFill>
          <p:spPr>
            <a:xfrm>
              <a:off x="-73140" y="4855169"/>
              <a:ext cx="901821" cy="16053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3"/>
          <p:cNvSpPr txBox="1"/>
          <p:nvPr/>
        </p:nvSpPr>
        <p:spPr>
          <a:xfrm>
            <a:off x="828669" y="712363"/>
            <a:ext cx="2554555" cy="48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600"/>
              <a:buFont typeface="Arial"/>
              <a:buNone/>
            </a:pPr>
            <a:r>
              <a:rPr lang="zh-TW" sz="3600" b="1" dirty="0">
                <a:solidFill>
                  <a:srgbClr val="3A38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簡報大綱</a:t>
            </a:r>
            <a:endParaRPr sz="3600" b="1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201983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en-US" altLang="zh-TW" sz="2800" dirty="0" smtClean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1226" y="-1233107"/>
            <a:ext cx="1163951" cy="399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583768" y="6137583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35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19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201983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en-US" altLang="zh-TW" sz="2800" dirty="0" smtClean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37517" y="-1169398"/>
            <a:ext cx="1163951" cy="387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583768" y="6137583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3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1667460" y="6481567"/>
            <a:ext cx="5245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20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151486" y="1154708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 dirty="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75653" y="-1307534"/>
            <a:ext cx="1163951" cy="414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5">
            <a:alphaModFix/>
          </a:blip>
          <a:srcRect l="57521" t="16275" r="24360" b="71839"/>
          <a:stretch/>
        </p:blipFill>
        <p:spPr>
          <a:xfrm>
            <a:off x="583768" y="6137583"/>
            <a:ext cx="1728201" cy="16053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0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1667460" y="6481567"/>
            <a:ext cx="5245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21</a:t>
            </a:r>
            <a:endParaRPr sz="2000" b="1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227675" y="1195207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 dirty="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75653" y="-1307534"/>
            <a:ext cx="1163951" cy="414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5">
            <a:alphaModFix/>
          </a:blip>
          <a:srcRect l="57521" t="16275" r="24360" b="71839"/>
          <a:stretch/>
        </p:blipFill>
        <p:spPr>
          <a:xfrm>
            <a:off x="583768" y="6137583"/>
            <a:ext cx="1728201" cy="16053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32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1667460" y="6481567"/>
            <a:ext cx="5245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22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210360" y="1198927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 dirty="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64036" y="-1195917"/>
            <a:ext cx="1163951" cy="3924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5">
            <a:alphaModFix/>
          </a:blip>
          <a:srcRect l="57521" t="16275" r="24360" b="77525"/>
          <a:stretch/>
        </p:blipFill>
        <p:spPr>
          <a:xfrm>
            <a:off x="583768" y="6137583"/>
            <a:ext cx="1728201" cy="83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39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07" y="-12558"/>
            <a:ext cx="12195407" cy="687055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1667460" y="6481567"/>
            <a:ext cx="5245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23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209946" y="1113505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 dirty="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69328" y="-1201209"/>
            <a:ext cx="1163951" cy="393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45;p4"/>
          <p:cNvPicPr preferRelativeResize="0"/>
          <p:nvPr/>
        </p:nvPicPr>
        <p:blipFill rotWithShape="1">
          <a:blip r:embed="rId5">
            <a:alphaModFix/>
          </a:blip>
          <a:srcRect l="57521" t="16275" r="24360" b="77525"/>
          <a:stretch/>
        </p:blipFill>
        <p:spPr>
          <a:xfrm>
            <a:off x="583768" y="6137583"/>
            <a:ext cx="1728201" cy="83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50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07" y="-12558"/>
            <a:ext cx="12195407" cy="687055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1667460" y="6481567"/>
            <a:ext cx="5245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24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210360" y="1154225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 dirty="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53379" y="-1185260"/>
            <a:ext cx="1163951" cy="390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45;p4"/>
          <p:cNvPicPr preferRelativeResize="0"/>
          <p:nvPr/>
        </p:nvPicPr>
        <p:blipFill rotWithShape="1">
          <a:blip r:embed="rId5">
            <a:alphaModFix/>
          </a:blip>
          <a:srcRect l="57521" t="16275" r="24360" b="77525"/>
          <a:stretch/>
        </p:blipFill>
        <p:spPr>
          <a:xfrm>
            <a:off x="583768" y="6137583"/>
            <a:ext cx="1728201" cy="83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3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1667460" y="6481567"/>
            <a:ext cx="5245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210360" y="1183078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 dirty="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33655" y="-1265536"/>
            <a:ext cx="1163951" cy="4063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5">
            <a:alphaModFix/>
          </a:blip>
          <a:srcRect l="57521" t="16275" r="24360" b="71839"/>
          <a:stretch/>
        </p:blipFill>
        <p:spPr>
          <a:xfrm>
            <a:off x="583768" y="6137583"/>
            <a:ext cx="1728201" cy="16053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0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11259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54e3f0182f1b091a_3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54e3f0182f1b091a_30"/>
          <p:cNvSpPr txBox="1"/>
          <p:nvPr/>
        </p:nvSpPr>
        <p:spPr>
          <a:xfrm>
            <a:off x="11667460" y="6481567"/>
            <a:ext cx="5244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1" name="Google Shape;191;g54e3f0182f1b091a_30"/>
          <p:cNvSpPr txBox="1"/>
          <p:nvPr/>
        </p:nvSpPr>
        <p:spPr>
          <a:xfrm>
            <a:off x="1210370" y="1493546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92" name="Google Shape;19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13911" y="-1445789"/>
            <a:ext cx="1163951" cy="44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54e3f0182f1b091a_30"/>
          <p:cNvPicPr preferRelativeResize="0"/>
          <p:nvPr/>
        </p:nvPicPr>
        <p:blipFill rotWithShape="1">
          <a:blip r:embed="rId4">
            <a:alphaModFix/>
          </a:blip>
          <a:srcRect l="62211" t="34137" r="29208" b="60355"/>
          <a:stretch/>
        </p:blipFill>
        <p:spPr>
          <a:xfrm>
            <a:off x="10289305" y="111002"/>
            <a:ext cx="1351625" cy="123163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59;g54e3f0182f1b091a_0"/>
          <p:cNvSpPr txBox="1"/>
          <p:nvPr/>
        </p:nvSpPr>
        <p:spPr>
          <a:xfrm>
            <a:off x="1317593" y="1264616"/>
            <a:ext cx="10457100" cy="471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88900">
              <a:lnSpc>
                <a:spcPts val="4500"/>
              </a:lnSpc>
              <a:buClr>
                <a:srgbClr val="3A3838"/>
              </a:buClr>
              <a:buSzPts val="3200"/>
            </a:pPr>
            <a:endParaRPr lang="zh-TW" altLang="en-US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mo"/>
            </a:endParaRPr>
          </a:p>
        </p:txBody>
      </p:sp>
      <p:pic>
        <p:nvPicPr>
          <p:cNvPr id="39" name="Google Shape;198;g54e3f0182f1b091a_30"/>
          <p:cNvPicPr preferRelativeResize="0"/>
          <p:nvPr/>
        </p:nvPicPr>
        <p:blipFill rotWithShape="1">
          <a:blip r:embed="rId5">
            <a:alphaModFix/>
          </a:blip>
          <a:srcRect l="54581" t="28819" r="38835" b="68634"/>
          <a:stretch/>
        </p:blipFill>
        <p:spPr>
          <a:xfrm>
            <a:off x="694944" y="6158662"/>
            <a:ext cx="1394643" cy="763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53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11259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54e3f0182f1b091a_3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54e3f0182f1b091a_3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7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92" name="Google Shape;19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13911" y="-1445789"/>
            <a:ext cx="1163951" cy="44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54e3f0182f1b091a_3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54e3f0182f1b091a_30"/>
          <p:cNvPicPr preferRelativeResize="0"/>
          <p:nvPr/>
        </p:nvPicPr>
        <p:blipFill rotWithShape="1">
          <a:blip r:embed="rId5">
            <a:alphaModFix/>
          </a:blip>
          <a:srcRect l="62211" t="33594" r="29208" b="60355"/>
          <a:stretch/>
        </p:blipFill>
        <p:spPr>
          <a:xfrm>
            <a:off x="10443900" y="57925"/>
            <a:ext cx="1351625" cy="135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98;g54e3f0182f1b091a_30"/>
          <p:cNvPicPr preferRelativeResize="0"/>
          <p:nvPr/>
        </p:nvPicPr>
        <p:blipFill rotWithShape="1">
          <a:blip r:embed="rId6">
            <a:alphaModFix/>
          </a:blip>
          <a:srcRect l="54581" t="28819" r="38835" b="68634"/>
          <a:stretch/>
        </p:blipFill>
        <p:spPr>
          <a:xfrm>
            <a:off x="694944" y="6158662"/>
            <a:ext cx="1394643" cy="763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7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3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1667460" y="6481567"/>
            <a:ext cx="5245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01</a:t>
            </a:r>
            <a:endParaRPr sz="200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311546" y="1217642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 dirty="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4521" y="-1516402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壹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6994" r="12456" b="9042"/>
          <a:stretch/>
        </p:blipFill>
        <p:spPr>
          <a:xfrm rot="12">
            <a:off x="10350269" y="191136"/>
            <a:ext cx="1258315" cy="124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80"/>
          <a:stretch/>
        </p:blipFill>
        <p:spPr>
          <a:xfrm>
            <a:off x="583770" y="5872270"/>
            <a:ext cx="1925664" cy="902401"/>
          </a:xfrm>
          <a:prstGeom prst="rect">
            <a:avLst/>
          </a:prstGeom>
        </p:spPr>
      </p:pic>
      <p:grpSp>
        <p:nvGrpSpPr>
          <p:cNvPr id="41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2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11259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54e3f0182f1b091a_3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54e3f0182f1b091a_3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altLang="zh-TW" sz="2000" b="1" dirty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 sz="2000" b="1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1" name="Google Shape;191;g54e3f0182f1b091a_30"/>
          <p:cNvSpPr txBox="1"/>
          <p:nvPr/>
        </p:nvSpPr>
        <p:spPr>
          <a:xfrm>
            <a:off x="1210370" y="1493546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92" name="Google Shape;19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13911" y="-1445789"/>
            <a:ext cx="1163951" cy="442422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54e3f0182f1b091a_30"/>
          <p:cNvSpPr txBox="1"/>
          <p:nvPr/>
        </p:nvSpPr>
        <p:spPr>
          <a:xfrm>
            <a:off x="644661" y="441125"/>
            <a:ext cx="43800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叁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94" name="Google Shape;194;g54e3f0182f1b091a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659" y="84926"/>
            <a:ext cx="1006600" cy="10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54e3f0182f1b091a_30"/>
          <p:cNvPicPr preferRelativeResize="0"/>
          <p:nvPr/>
        </p:nvPicPr>
        <p:blipFill rotWithShape="1">
          <a:blip r:embed="rId5">
            <a:alphaModFix/>
          </a:blip>
          <a:srcRect l="62211" t="34137" r="29208" b="60355"/>
          <a:stretch/>
        </p:blipFill>
        <p:spPr>
          <a:xfrm>
            <a:off x="10289305" y="111002"/>
            <a:ext cx="1351625" cy="123163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59;g54e3f0182f1b091a_0"/>
          <p:cNvSpPr txBox="1"/>
          <p:nvPr/>
        </p:nvSpPr>
        <p:spPr>
          <a:xfrm>
            <a:off x="1317593" y="1264616"/>
            <a:ext cx="10457100" cy="471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88900">
              <a:lnSpc>
                <a:spcPts val="4500"/>
              </a:lnSpc>
              <a:buClr>
                <a:srgbClr val="3A3838"/>
              </a:buClr>
              <a:buSzPts val="3200"/>
            </a:pPr>
            <a:endParaRPr lang="zh-TW" altLang="en-US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mo"/>
            </a:endParaRPr>
          </a:p>
        </p:txBody>
      </p:sp>
      <p:pic>
        <p:nvPicPr>
          <p:cNvPr id="52" name="Google Shape;198;g54e3f0182f1b091a_30"/>
          <p:cNvPicPr preferRelativeResize="0"/>
          <p:nvPr/>
        </p:nvPicPr>
        <p:blipFill rotWithShape="1">
          <a:blip r:embed="rId6">
            <a:alphaModFix/>
          </a:blip>
          <a:srcRect l="54581" t="28819" r="38835" b="68634"/>
          <a:stretch/>
        </p:blipFill>
        <p:spPr>
          <a:xfrm>
            <a:off x="694944" y="6158662"/>
            <a:ext cx="1394643" cy="763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2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57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11259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54e3f0182f1b091a_3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54e3f0182f1b091a_3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altLang="zh-TW" sz="2000" b="1" dirty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9</a:t>
            </a:r>
            <a:endParaRPr sz="2000" b="1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1" name="Google Shape;191;g54e3f0182f1b091a_30"/>
          <p:cNvSpPr txBox="1"/>
          <p:nvPr/>
        </p:nvSpPr>
        <p:spPr>
          <a:xfrm>
            <a:off x="1210370" y="1493546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92" name="Google Shape;19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13911" y="-1445789"/>
            <a:ext cx="1163951" cy="44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54e3f0182f1b091a_30"/>
          <p:cNvPicPr preferRelativeResize="0"/>
          <p:nvPr/>
        </p:nvPicPr>
        <p:blipFill rotWithShape="1">
          <a:blip r:embed="rId4">
            <a:alphaModFix/>
          </a:blip>
          <a:srcRect l="62211" t="34137" r="29208" b="60355"/>
          <a:stretch/>
        </p:blipFill>
        <p:spPr>
          <a:xfrm>
            <a:off x="10289305" y="111002"/>
            <a:ext cx="1351625" cy="123163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59;g54e3f0182f1b091a_0"/>
          <p:cNvSpPr txBox="1"/>
          <p:nvPr/>
        </p:nvSpPr>
        <p:spPr>
          <a:xfrm>
            <a:off x="1317593" y="1264616"/>
            <a:ext cx="10457100" cy="471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88900">
              <a:lnSpc>
                <a:spcPts val="4500"/>
              </a:lnSpc>
              <a:buClr>
                <a:srgbClr val="3A3838"/>
              </a:buClr>
              <a:buSzPts val="3200"/>
            </a:pPr>
            <a:endParaRPr lang="zh-TW" altLang="en-US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mo"/>
            </a:endParaRPr>
          </a:p>
        </p:txBody>
      </p:sp>
      <p:pic>
        <p:nvPicPr>
          <p:cNvPr id="52" name="Google Shape;198;g54e3f0182f1b091a_30"/>
          <p:cNvPicPr preferRelativeResize="0"/>
          <p:nvPr/>
        </p:nvPicPr>
        <p:blipFill rotWithShape="1">
          <a:blip r:embed="rId5">
            <a:alphaModFix/>
          </a:blip>
          <a:srcRect l="54581" t="28819" r="38835" b="68634"/>
          <a:stretch/>
        </p:blipFill>
        <p:spPr>
          <a:xfrm>
            <a:off x="694944" y="6158662"/>
            <a:ext cx="1394643" cy="763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3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72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54e3f0182f1b091a_3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54e3f0182f1b091a_3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30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92" name="Google Shape;19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13911" y="-1445789"/>
            <a:ext cx="1163951" cy="44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54e3f0182f1b091a_3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54e3f0182f1b091a_30"/>
          <p:cNvPicPr preferRelativeResize="0"/>
          <p:nvPr/>
        </p:nvPicPr>
        <p:blipFill rotWithShape="1">
          <a:blip r:embed="rId5">
            <a:alphaModFix/>
          </a:blip>
          <a:srcRect l="62211" t="33594" r="29208" b="60355"/>
          <a:stretch/>
        </p:blipFill>
        <p:spPr>
          <a:xfrm>
            <a:off x="10443900" y="57925"/>
            <a:ext cx="1351625" cy="1353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159;g54e3f0182f1b091a_0"/>
          <p:cNvSpPr txBox="1"/>
          <p:nvPr/>
        </p:nvSpPr>
        <p:spPr>
          <a:xfrm>
            <a:off x="1392265" y="1190949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88900">
              <a:lnSpc>
                <a:spcPts val="4500"/>
              </a:lnSpc>
              <a:buClr>
                <a:srgbClr val="3A3838"/>
              </a:buClr>
              <a:buSzPts val="3200"/>
            </a:pPr>
            <a:endParaRPr lang="en-US" altLang="zh-TW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6" name="Google Shape;198;g54e3f0182f1b091a_30"/>
          <p:cNvPicPr preferRelativeResize="0"/>
          <p:nvPr/>
        </p:nvPicPr>
        <p:blipFill rotWithShape="1">
          <a:blip r:embed="rId6">
            <a:alphaModFix/>
          </a:blip>
          <a:srcRect l="54581" t="28819" r="38835" b="68634"/>
          <a:stretch/>
        </p:blipFill>
        <p:spPr>
          <a:xfrm>
            <a:off x="694944" y="6158662"/>
            <a:ext cx="1394643" cy="763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87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35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54e3f0182f1b091a_3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54e3f0182f1b091a_3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31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92" name="Google Shape;19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13911" y="-1445789"/>
            <a:ext cx="1163951" cy="44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54e3f0182f1b091a_3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54e3f0182f1b091a_30"/>
          <p:cNvPicPr preferRelativeResize="0"/>
          <p:nvPr/>
        </p:nvPicPr>
        <p:blipFill rotWithShape="1">
          <a:blip r:embed="rId5">
            <a:alphaModFix/>
          </a:blip>
          <a:srcRect l="62211" t="33594" r="29208" b="60355"/>
          <a:stretch/>
        </p:blipFill>
        <p:spPr>
          <a:xfrm>
            <a:off x="10443900" y="57925"/>
            <a:ext cx="1351625" cy="1353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159;g54e3f0182f1b091a_0"/>
          <p:cNvSpPr txBox="1"/>
          <p:nvPr/>
        </p:nvSpPr>
        <p:spPr>
          <a:xfrm>
            <a:off x="1392265" y="1190949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66700" lvl="0">
              <a:lnSpc>
                <a:spcPts val="4500"/>
              </a:lnSpc>
              <a:buClr>
                <a:srgbClr val="3A3838"/>
              </a:buClr>
              <a:buSzPct val="84000"/>
            </a:pPr>
            <a:endParaRPr lang="en-US" altLang="zh-TW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8" name="Google Shape;198;g54e3f0182f1b091a_30"/>
          <p:cNvPicPr preferRelativeResize="0"/>
          <p:nvPr/>
        </p:nvPicPr>
        <p:blipFill rotWithShape="1">
          <a:blip r:embed="rId6">
            <a:alphaModFix/>
          </a:blip>
          <a:srcRect l="54581" t="28819" r="38835" b="68634"/>
          <a:stretch/>
        </p:blipFill>
        <p:spPr>
          <a:xfrm>
            <a:off x="694944" y="6158662"/>
            <a:ext cx="1394643" cy="763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0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47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11259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54e3f0182f1b091a_3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54e3f0182f1b091a_3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32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1" name="Google Shape;191;g54e3f0182f1b091a_30"/>
          <p:cNvSpPr txBox="1"/>
          <p:nvPr/>
        </p:nvSpPr>
        <p:spPr>
          <a:xfrm>
            <a:off x="1210370" y="1493546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92" name="Google Shape;19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13911" y="-1445789"/>
            <a:ext cx="1163951" cy="44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54e3f0182f1b091a_30"/>
          <p:cNvPicPr preferRelativeResize="0"/>
          <p:nvPr/>
        </p:nvPicPr>
        <p:blipFill rotWithShape="1">
          <a:blip r:embed="rId4">
            <a:alphaModFix/>
          </a:blip>
          <a:srcRect l="62211" t="34137" r="29208" b="60355"/>
          <a:stretch/>
        </p:blipFill>
        <p:spPr>
          <a:xfrm>
            <a:off x="10289305" y="111002"/>
            <a:ext cx="1351625" cy="123163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59;g54e3f0182f1b091a_0"/>
          <p:cNvSpPr txBox="1"/>
          <p:nvPr/>
        </p:nvSpPr>
        <p:spPr>
          <a:xfrm>
            <a:off x="1317593" y="1264616"/>
            <a:ext cx="10457100" cy="471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88900">
              <a:lnSpc>
                <a:spcPts val="4500"/>
              </a:lnSpc>
              <a:buClr>
                <a:srgbClr val="3A3838"/>
              </a:buClr>
              <a:buSzPts val="3200"/>
            </a:pPr>
            <a:endParaRPr lang="zh-TW" altLang="en-US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mo"/>
            </a:endParaRPr>
          </a:p>
        </p:txBody>
      </p:sp>
      <p:pic>
        <p:nvPicPr>
          <p:cNvPr id="52" name="Google Shape;198;g54e3f0182f1b091a_30"/>
          <p:cNvPicPr preferRelativeResize="0"/>
          <p:nvPr/>
        </p:nvPicPr>
        <p:blipFill rotWithShape="1">
          <a:blip r:embed="rId5">
            <a:alphaModFix/>
          </a:blip>
          <a:srcRect l="54581" t="28819" r="38835" b="68634"/>
          <a:stretch/>
        </p:blipFill>
        <p:spPr>
          <a:xfrm>
            <a:off x="694944" y="6158662"/>
            <a:ext cx="1394643" cy="763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54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00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11259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54e3f0182f1b091a_3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54e3f0182f1b091a_3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33</a:t>
            </a:r>
            <a:endParaRPr sz="2000" b="1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1" name="Google Shape;191;g54e3f0182f1b091a_30"/>
          <p:cNvSpPr txBox="1"/>
          <p:nvPr/>
        </p:nvSpPr>
        <p:spPr>
          <a:xfrm>
            <a:off x="1210370" y="1493546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92" name="Google Shape;19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13911" y="-1445789"/>
            <a:ext cx="1163951" cy="44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54e3f0182f1b091a_30"/>
          <p:cNvPicPr preferRelativeResize="0"/>
          <p:nvPr/>
        </p:nvPicPr>
        <p:blipFill rotWithShape="1">
          <a:blip r:embed="rId4">
            <a:alphaModFix/>
          </a:blip>
          <a:srcRect l="62211" t="34137" r="29208" b="60355"/>
          <a:stretch/>
        </p:blipFill>
        <p:spPr>
          <a:xfrm>
            <a:off x="10289305" y="111002"/>
            <a:ext cx="1351625" cy="123163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59;g54e3f0182f1b091a_0"/>
          <p:cNvSpPr txBox="1"/>
          <p:nvPr/>
        </p:nvSpPr>
        <p:spPr>
          <a:xfrm>
            <a:off x="1317593" y="1264616"/>
            <a:ext cx="10457100" cy="471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88900">
              <a:lnSpc>
                <a:spcPts val="4500"/>
              </a:lnSpc>
              <a:buClr>
                <a:srgbClr val="3A3838"/>
              </a:buClr>
              <a:buSzPts val="3200"/>
            </a:pPr>
            <a:endParaRPr lang="en-US" altLang="zh-TW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mo"/>
            </a:endParaRPr>
          </a:p>
        </p:txBody>
      </p:sp>
      <p:pic>
        <p:nvPicPr>
          <p:cNvPr id="52" name="Google Shape;198;g54e3f0182f1b091a_30"/>
          <p:cNvPicPr preferRelativeResize="0"/>
          <p:nvPr/>
        </p:nvPicPr>
        <p:blipFill rotWithShape="1">
          <a:blip r:embed="rId5">
            <a:alphaModFix/>
          </a:blip>
          <a:srcRect l="54581" t="28819" r="38835" b="68634"/>
          <a:stretch/>
        </p:blipFill>
        <p:spPr>
          <a:xfrm>
            <a:off x="694944" y="6158662"/>
            <a:ext cx="1394643" cy="763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33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23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" y="11259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54e3f0182f1b091a_3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54e3f0182f1b091a_3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 sz="2000" b="1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1" name="Google Shape;191;g54e3f0182f1b091a_30"/>
          <p:cNvSpPr txBox="1"/>
          <p:nvPr/>
        </p:nvSpPr>
        <p:spPr>
          <a:xfrm>
            <a:off x="1210370" y="1493546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  <a:p>
            <a:pPr marL="447675" marR="0" lvl="0" indent="-447675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200"/>
              <a:buFont typeface="Noto Sans Symbols"/>
              <a:buChar char="◆"/>
            </a:pPr>
            <a:endParaRPr sz="2200">
              <a:solidFill>
                <a:srgbClr val="3A383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92" name="Google Shape;192;g54e3f0182f1b091a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13911" y="-1445789"/>
            <a:ext cx="1163951" cy="44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54e3f0182f1b091a_30"/>
          <p:cNvPicPr preferRelativeResize="0"/>
          <p:nvPr/>
        </p:nvPicPr>
        <p:blipFill rotWithShape="1">
          <a:blip r:embed="rId4">
            <a:alphaModFix/>
          </a:blip>
          <a:srcRect l="62211" t="34137" r="30039" b="60355"/>
          <a:stretch/>
        </p:blipFill>
        <p:spPr>
          <a:xfrm>
            <a:off x="10289305" y="111002"/>
            <a:ext cx="1220823" cy="123163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59;g54e3f0182f1b091a_0"/>
          <p:cNvSpPr txBox="1"/>
          <p:nvPr/>
        </p:nvSpPr>
        <p:spPr>
          <a:xfrm>
            <a:off x="1317593" y="1264616"/>
            <a:ext cx="10457100" cy="471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88900">
              <a:lnSpc>
                <a:spcPts val="4500"/>
              </a:lnSpc>
              <a:buClr>
                <a:srgbClr val="3A3838"/>
              </a:buClr>
              <a:buSzPts val="3200"/>
            </a:pPr>
            <a:endParaRPr lang="en-US" altLang="zh-TW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Google Shape;198;g54e3f0182f1b091a_30"/>
          <p:cNvPicPr preferRelativeResize="0"/>
          <p:nvPr/>
        </p:nvPicPr>
        <p:blipFill rotWithShape="1">
          <a:blip r:embed="rId5">
            <a:alphaModFix/>
          </a:blip>
          <a:srcRect l="54581" t="28819" r="38835" b="68634"/>
          <a:stretch/>
        </p:blipFill>
        <p:spPr>
          <a:xfrm>
            <a:off x="694944" y="6158662"/>
            <a:ext cx="1394643" cy="7631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3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1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6f7c663d184b166b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59;g54e3f0182f1b091a_0"/>
          <p:cNvSpPr txBox="1"/>
          <p:nvPr/>
        </p:nvSpPr>
        <p:spPr>
          <a:xfrm>
            <a:off x="1392265" y="1190948"/>
            <a:ext cx="10157448" cy="52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88900">
              <a:lnSpc>
                <a:spcPts val="3600"/>
              </a:lnSpc>
              <a:buClr>
                <a:srgbClr val="3A3838"/>
              </a:buClr>
              <a:buSzPts val="3200"/>
            </a:pPr>
            <a:endParaRPr lang="zh-TW" altLang="en-US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1" name="Google Shape;261;g6f7c663d184b166b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6f7c663d184b166b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70" name="Google Shape;270;g6f7c663d184b166b_0"/>
          <p:cNvPicPr preferRelativeResize="0"/>
          <p:nvPr/>
        </p:nvPicPr>
        <p:blipFill rotWithShape="1">
          <a:blip r:embed="rId3">
            <a:alphaModFix/>
          </a:blip>
          <a:srcRect r="14600"/>
          <a:stretch/>
        </p:blipFill>
        <p:spPr>
          <a:xfrm rot="5400000">
            <a:off x="2298885" y="-1530761"/>
            <a:ext cx="994004" cy="44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6f7c663d184b166b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6f7c663d184b166b_0"/>
          <p:cNvPicPr preferRelativeResize="0"/>
          <p:nvPr/>
        </p:nvPicPr>
        <p:blipFill rotWithShape="1">
          <a:blip r:embed="rId5">
            <a:alphaModFix/>
          </a:blip>
          <a:srcRect l="62211" t="33594" r="29208" b="60355"/>
          <a:stretch/>
        </p:blipFill>
        <p:spPr>
          <a:xfrm>
            <a:off x="10443900" y="57925"/>
            <a:ext cx="1351625" cy="135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6f7c663d184b166b_0"/>
          <p:cNvPicPr preferRelativeResize="0"/>
          <p:nvPr/>
        </p:nvPicPr>
        <p:blipFill rotWithShape="1">
          <a:blip r:embed="rId6">
            <a:alphaModFix/>
          </a:blip>
          <a:srcRect l="76460" t="14390" r="6522" b="73057"/>
          <a:stretch/>
        </p:blipFill>
        <p:spPr>
          <a:xfrm>
            <a:off x="10220200" y="42939"/>
            <a:ext cx="1447123" cy="13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78;g6f7c663d184b166b_0"/>
          <p:cNvPicPr preferRelativeResize="0"/>
          <p:nvPr/>
        </p:nvPicPr>
        <p:blipFill rotWithShape="1">
          <a:blip r:embed="rId7">
            <a:alphaModFix/>
          </a:blip>
          <a:srcRect l="58734" t="3020" r="25476" b="91012"/>
          <a:stretch/>
        </p:blipFill>
        <p:spPr>
          <a:xfrm>
            <a:off x="578480" y="6126073"/>
            <a:ext cx="1509823" cy="808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37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7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6f7c663d184b166b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59;g54e3f0182f1b091a_0"/>
          <p:cNvSpPr txBox="1"/>
          <p:nvPr/>
        </p:nvSpPr>
        <p:spPr>
          <a:xfrm>
            <a:off x="1392265" y="1190948"/>
            <a:ext cx="10157448" cy="52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88900">
              <a:lnSpc>
                <a:spcPts val="3600"/>
              </a:lnSpc>
              <a:buClr>
                <a:srgbClr val="3A3838"/>
              </a:buClr>
              <a:buSzPts val="3200"/>
            </a:pPr>
            <a:endParaRPr lang="zh-TW" altLang="en-US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1" name="Google Shape;261;g6f7c663d184b166b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6f7c663d184b166b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70" name="Google Shape;270;g6f7c663d184b166b_0"/>
          <p:cNvPicPr preferRelativeResize="0"/>
          <p:nvPr/>
        </p:nvPicPr>
        <p:blipFill rotWithShape="1">
          <a:blip r:embed="rId3">
            <a:alphaModFix/>
          </a:blip>
          <a:srcRect r="14600"/>
          <a:stretch/>
        </p:blipFill>
        <p:spPr>
          <a:xfrm rot="5400000">
            <a:off x="2298885" y="-1530761"/>
            <a:ext cx="994004" cy="44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6f7c663d184b166b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6f7c663d184b166b_0"/>
          <p:cNvPicPr preferRelativeResize="0"/>
          <p:nvPr/>
        </p:nvPicPr>
        <p:blipFill rotWithShape="1">
          <a:blip r:embed="rId5">
            <a:alphaModFix/>
          </a:blip>
          <a:srcRect l="62211" t="33594" r="29208" b="60355"/>
          <a:stretch/>
        </p:blipFill>
        <p:spPr>
          <a:xfrm>
            <a:off x="10443900" y="57925"/>
            <a:ext cx="1351625" cy="135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6f7c663d184b166b_0"/>
          <p:cNvPicPr preferRelativeResize="0"/>
          <p:nvPr/>
        </p:nvPicPr>
        <p:blipFill rotWithShape="1">
          <a:blip r:embed="rId6">
            <a:alphaModFix/>
          </a:blip>
          <a:srcRect l="76460" t="14390" r="6522" b="73057"/>
          <a:stretch/>
        </p:blipFill>
        <p:spPr>
          <a:xfrm>
            <a:off x="10220200" y="42939"/>
            <a:ext cx="1447123" cy="13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78;g6f7c663d184b166b_0"/>
          <p:cNvPicPr preferRelativeResize="0"/>
          <p:nvPr/>
        </p:nvPicPr>
        <p:blipFill rotWithShape="1">
          <a:blip r:embed="rId7">
            <a:alphaModFix/>
          </a:blip>
          <a:srcRect l="58734" t="3020" r="25476" b="91012"/>
          <a:stretch/>
        </p:blipFill>
        <p:spPr>
          <a:xfrm>
            <a:off x="578480" y="6126073"/>
            <a:ext cx="1509823" cy="808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32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21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6f7c663d184b166b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59;g54e3f0182f1b091a_0"/>
          <p:cNvSpPr txBox="1"/>
          <p:nvPr/>
        </p:nvSpPr>
        <p:spPr>
          <a:xfrm>
            <a:off x="1392265" y="1190948"/>
            <a:ext cx="10157448" cy="52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88900">
              <a:lnSpc>
                <a:spcPts val="3600"/>
              </a:lnSpc>
              <a:buClr>
                <a:srgbClr val="3A3838"/>
              </a:buClr>
              <a:buSzPts val="3200"/>
            </a:pPr>
            <a:endParaRPr lang="zh-TW" altLang="en-US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1" name="Google Shape;261;g6f7c663d184b166b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6f7c663d184b166b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7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70" name="Google Shape;270;g6f7c663d184b166b_0"/>
          <p:cNvPicPr preferRelativeResize="0"/>
          <p:nvPr/>
        </p:nvPicPr>
        <p:blipFill rotWithShape="1">
          <a:blip r:embed="rId3">
            <a:alphaModFix/>
          </a:blip>
          <a:srcRect r="14600"/>
          <a:stretch/>
        </p:blipFill>
        <p:spPr>
          <a:xfrm rot="5400000">
            <a:off x="2298885" y="-1530761"/>
            <a:ext cx="994004" cy="44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6f7c663d184b166b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6f7c663d184b166b_0"/>
          <p:cNvPicPr preferRelativeResize="0"/>
          <p:nvPr/>
        </p:nvPicPr>
        <p:blipFill rotWithShape="1">
          <a:blip r:embed="rId5">
            <a:alphaModFix/>
          </a:blip>
          <a:srcRect l="62211" t="33594" r="29208" b="60355"/>
          <a:stretch/>
        </p:blipFill>
        <p:spPr>
          <a:xfrm>
            <a:off x="10443900" y="57925"/>
            <a:ext cx="1351625" cy="135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6f7c663d184b166b_0"/>
          <p:cNvPicPr preferRelativeResize="0"/>
          <p:nvPr/>
        </p:nvPicPr>
        <p:blipFill rotWithShape="1">
          <a:blip r:embed="rId6">
            <a:alphaModFix/>
          </a:blip>
          <a:srcRect l="76460" t="14390" r="6522" b="73057"/>
          <a:stretch/>
        </p:blipFill>
        <p:spPr>
          <a:xfrm>
            <a:off x="10220200" y="42939"/>
            <a:ext cx="1447123" cy="13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78;g6f7c663d184b166b_0"/>
          <p:cNvPicPr preferRelativeResize="0"/>
          <p:nvPr/>
        </p:nvPicPr>
        <p:blipFill rotWithShape="1">
          <a:blip r:embed="rId7">
            <a:alphaModFix/>
          </a:blip>
          <a:srcRect l="58734" t="3020" r="25476" b="91012"/>
          <a:stretch/>
        </p:blipFill>
        <p:spPr>
          <a:xfrm>
            <a:off x="578480" y="6126073"/>
            <a:ext cx="1509823" cy="808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3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0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0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260377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zh-TW" altLang="en-US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49" name="Google Shape;144;p4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t="6994" r="12456" b="9042"/>
          <a:stretch/>
        </p:blipFill>
        <p:spPr>
          <a:xfrm rot="12">
            <a:off x="10296301" y="184350"/>
            <a:ext cx="1299975" cy="12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圖片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80"/>
          <a:stretch/>
        </p:blipFill>
        <p:spPr>
          <a:xfrm>
            <a:off x="544453" y="5916318"/>
            <a:ext cx="1925664" cy="902401"/>
          </a:xfrm>
          <a:prstGeom prst="rect">
            <a:avLst/>
          </a:prstGeom>
        </p:spPr>
      </p:pic>
      <p:grpSp>
        <p:nvGrpSpPr>
          <p:cNvPr id="39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0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壹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6f7c663d184b166b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59;g54e3f0182f1b091a_0"/>
          <p:cNvSpPr txBox="1"/>
          <p:nvPr/>
        </p:nvSpPr>
        <p:spPr>
          <a:xfrm>
            <a:off x="1392265" y="1190948"/>
            <a:ext cx="10157448" cy="52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88900">
              <a:lnSpc>
                <a:spcPts val="3600"/>
              </a:lnSpc>
              <a:buClr>
                <a:srgbClr val="3A3838"/>
              </a:buClr>
              <a:buSzPts val="3200"/>
            </a:pPr>
            <a:endParaRPr lang="zh-TW" altLang="en-US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1" name="Google Shape;261;g6f7c663d184b166b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6f7c663d184b166b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70" name="Google Shape;270;g6f7c663d184b166b_0"/>
          <p:cNvPicPr preferRelativeResize="0"/>
          <p:nvPr/>
        </p:nvPicPr>
        <p:blipFill rotWithShape="1">
          <a:blip r:embed="rId3">
            <a:alphaModFix/>
          </a:blip>
          <a:srcRect r="14600"/>
          <a:stretch/>
        </p:blipFill>
        <p:spPr>
          <a:xfrm rot="5400000">
            <a:off x="2298885" y="-1530761"/>
            <a:ext cx="994004" cy="44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6f7c663d184b166b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6f7c663d184b166b_0"/>
          <p:cNvPicPr preferRelativeResize="0"/>
          <p:nvPr/>
        </p:nvPicPr>
        <p:blipFill rotWithShape="1">
          <a:blip r:embed="rId5">
            <a:alphaModFix/>
          </a:blip>
          <a:srcRect l="62211" t="33594" r="29208" b="60355"/>
          <a:stretch/>
        </p:blipFill>
        <p:spPr>
          <a:xfrm>
            <a:off x="10443900" y="57925"/>
            <a:ext cx="1351625" cy="135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6f7c663d184b166b_0"/>
          <p:cNvPicPr preferRelativeResize="0"/>
          <p:nvPr/>
        </p:nvPicPr>
        <p:blipFill rotWithShape="1">
          <a:blip r:embed="rId6">
            <a:alphaModFix/>
          </a:blip>
          <a:srcRect l="76460" t="14390" r="6522" b="73057"/>
          <a:stretch/>
        </p:blipFill>
        <p:spPr>
          <a:xfrm>
            <a:off x="10220200" y="42939"/>
            <a:ext cx="1447123" cy="13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78;g6f7c663d184b166b_0"/>
          <p:cNvPicPr preferRelativeResize="0"/>
          <p:nvPr/>
        </p:nvPicPr>
        <p:blipFill rotWithShape="1">
          <a:blip r:embed="rId7">
            <a:alphaModFix/>
          </a:blip>
          <a:srcRect l="58734" t="3020" r="25476" b="91012"/>
          <a:stretch/>
        </p:blipFill>
        <p:spPr>
          <a:xfrm>
            <a:off x="578480" y="6126073"/>
            <a:ext cx="1509823" cy="808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62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6f7c663d184b166b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1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59;g54e3f0182f1b091a_0"/>
          <p:cNvSpPr txBox="1"/>
          <p:nvPr/>
        </p:nvSpPr>
        <p:spPr>
          <a:xfrm>
            <a:off x="1392265" y="1190948"/>
            <a:ext cx="10157448" cy="52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88900">
              <a:lnSpc>
                <a:spcPts val="3600"/>
              </a:lnSpc>
              <a:buClr>
                <a:srgbClr val="3A3838"/>
              </a:buClr>
              <a:buSzPts val="3200"/>
            </a:pPr>
            <a:endParaRPr lang="zh-TW" altLang="en-US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1" name="Google Shape;261;g6f7c663d184b166b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6f7c663d184b166b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9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70" name="Google Shape;270;g6f7c663d184b166b_0"/>
          <p:cNvPicPr preferRelativeResize="0"/>
          <p:nvPr/>
        </p:nvPicPr>
        <p:blipFill rotWithShape="1">
          <a:blip r:embed="rId3">
            <a:alphaModFix/>
          </a:blip>
          <a:srcRect r="14600"/>
          <a:stretch/>
        </p:blipFill>
        <p:spPr>
          <a:xfrm rot="5400000">
            <a:off x="2298885" y="-1530761"/>
            <a:ext cx="994004" cy="442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6f7c663d184b166b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6f7c663d184b166b_0"/>
          <p:cNvPicPr preferRelativeResize="0"/>
          <p:nvPr/>
        </p:nvPicPr>
        <p:blipFill rotWithShape="1">
          <a:blip r:embed="rId5">
            <a:alphaModFix/>
          </a:blip>
          <a:srcRect l="62211" t="33594" r="29208" b="60355"/>
          <a:stretch/>
        </p:blipFill>
        <p:spPr>
          <a:xfrm>
            <a:off x="10443900" y="57925"/>
            <a:ext cx="1351625" cy="135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6f7c663d184b166b_0"/>
          <p:cNvPicPr preferRelativeResize="0"/>
          <p:nvPr/>
        </p:nvPicPr>
        <p:blipFill rotWithShape="1">
          <a:blip r:embed="rId6">
            <a:alphaModFix/>
          </a:blip>
          <a:srcRect l="76460" t="14390" r="6522" b="73057"/>
          <a:stretch/>
        </p:blipFill>
        <p:spPr>
          <a:xfrm>
            <a:off x="10220200" y="42939"/>
            <a:ext cx="1447123" cy="13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78;g6f7c663d184b166b_0"/>
          <p:cNvPicPr preferRelativeResize="0"/>
          <p:nvPr/>
        </p:nvPicPr>
        <p:blipFill rotWithShape="1">
          <a:blip r:embed="rId7">
            <a:alphaModFix/>
          </a:blip>
          <a:srcRect l="58734" t="3020" r="25476" b="91012"/>
          <a:stretch/>
        </p:blipFill>
        <p:spPr>
          <a:xfrm>
            <a:off x="578480" y="6126073"/>
            <a:ext cx="1509823" cy="808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3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6f7c663d184b166b_22"/>
          <p:cNvPicPr preferRelativeResize="0"/>
          <p:nvPr/>
        </p:nvPicPr>
        <p:blipFill rotWithShape="1">
          <a:blip r:embed="rId3">
            <a:alphaModFix/>
          </a:blip>
          <a:srcRect t="49257" r="3110" b="6422"/>
          <a:stretch/>
        </p:blipFill>
        <p:spPr>
          <a:xfrm>
            <a:off x="-12" y="-11"/>
            <a:ext cx="121920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6f7c663d184b166b_22"/>
          <p:cNvPicPr preferRelativeResize="0"/>
          <p:nvPr/>
        </p:nvPicPr>
        <p:blipFill rotWithShape="1">
          <a:blip r:embed="rId4">
            <a:alphaModFix/>
          </a:blip>
          <a:srcRect l="66729" t="16275" r="24360" b="71839"/>
          <a:stretch/>
        </p:blipFill>
        <p:spPr>
          <a:xfrm>
            <a:off x="190429" y="4881042"/>
            <a:ext cx="849934" cy="160530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6f7c663d184b166b_22"/>
          <p:cNvSpPr/>
          <p:nvPr/>
        </p:nvSpPr>
        <p:spPr>
          <a:xfrm>
            <a:off x="316796" y="8252539"/>
            <a:ext cx="11558400" cy="6480900"/>
          </a:xfrm>
          <a:prstGeom prst="rect">
            <a:avLst/>
          </a:prstGeom>
          <a:solidFill>
            <a:schemeClr val="lt1">
              <a:alpha val="3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g6f7c663d184b166b_22"/>
          <p:cNvPicPr preferRelativeResize="0"/>
          <p:nvPr/>
        </p:nvPicPr>
        <p:blipFill rotWithShape="1">
          <a:blip r:embed="rId5">
            <a:alphaModFix/>
          </a:blip>
          <a:srcRect l="77042" t="1852" r="6206" b="85778"/>
          <a:stretch/>
        </p:blipFill>
        <p:spPr>
          <a:xfrm rot="10">
            <a:off x="316802" y="261843"/>
            <a:ext cx="1447123" cy="138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6f7c663d184b166b_22"/>
          <p:cNvPicPr preferRelativeResize="0"/>
          <p:nvPr/>
        </p:nvPicPr>
        <p:blipFill rotWithShape="1">
          <a:blip r:embed="rId6">
            <a:alphaModFix/>
          </a:blip>
          <a:srcRect l="58976" t="7014" r="25123" b="86782"/>
          <a:stretch/>
        </p:blipFill>
        <p:spPr>
          <a:xfrm>
            <a:off x="10175358" y="-11"/>
            <a:ext cx="1520456" cy="83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6f7c663d184b166b_22"/>
          <p:cNvPicPr preferRelativeResize="0"/>
          <p:nvPr/>
        </p:nvPicPr>
        <p:blipFill rotWithShape="1">
          <a:blip r:embed="rId7">
            <a:alphaModFix/>
          </a:blip>
          <a:srcRect l="76460" t="14390" r="6522" b="73057"/>
          <a:stretch/>
        </p:blipFill>
        <p:spPr>
          <a:xfrm>
            <a:off x="5055638" y="178664"/>
            <a:ext cx="1447123" cy="13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6f7c663d184b166b_22"/>
          <p:cNvPicPr preferRelativeResize="0"/>
          <p:nvPr/>
        </p:nvPicPr>
        <p:blipFill rotWithShape="1">
          <a:blip r:embed="rId7">
            <a:alphaModFix/>
          </a:blip>
          <a:srcRect l="76460" t="14390" r="6522" b="73057"/>
          <a:stretch/>
        </p:blipFill>
        <p:spPr>
          <a:xfrm>
            <a:off x="1835161" y="178726"/>
            <a:ext cx="1447123" cy="13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6f7c663d184b166b_22"/>
          <p:cNvPicPr preferRelativeResize="0"/>
          <p:nvPr/>
        </p:nvPicPr>
        <p:blipFill rotWithShape="1">
          <a:blip r:embed="rId5">
            <a:alphaModFix/>
          </a:blip>
          <a:srcRect l="77042" t="1852" r="6206" b="85778"/>
          <a:stretch/>
        </p:blipFill>
        <p:spPr>
          <a:xfrm rot="10">
            <a:off x="3445402" y="261861"/>
            <a:ext cx="1447123" cy="138296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6f7c663d184b166b_22"/>
          <p:cNvSpPr txBox="1"/>
          <p:nvPr/>
        </p:nvSpPr>
        <p:spPr>
          <a:xfrm>
            <a:off x="2693723" y="2309566"/>
            <a:ext cx="7213848" cy="176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3600" b="1" i="0" u="none" strike="noStrike" cap="none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8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6f7c663d184b166b_22"/>
          <p:cNvPicPr preferRelativeResize="0"/>
          <p:nvPr/>
        </p:nvPicPr>
        <p:blipFill rotWithShape="1">
          <a:blip r:embed="rId3">
            <a:alphaModFix/>
          </a:blip>
          <a:srcRect t="49257" r="3110" b="6422"/>
          <a:stretch/>
        </p:blipFill>
        <p:spPr>
          <a:xfrm>
            <a:off x="-12" y="-11"/>
            <a:ext cx="121920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6f7c663d184b166b_22"/>
          <p:cNvPicPr preferRelativeResize="0"/>
          <p:nvPr/>
        </p:nvPicPr>
        <p:blipFill rotWithShape="1">
          <a:blip r:embed="rId4">
            <a:alphaModFix/>
          </a:blip>
          <a:srcRect l="66729" t="16275" r="24360" b="71839"/>
          <a:stretch/>
        </p:blipFill>
        <p:spPr>
          <a:xfrm>
            <a:off x="190429" y="4881042"/>
            <a:ext cx="849934" cy="160530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6f7c663d184b166b_22"/>
          <p:cNvSpPr/>
          <p:nvPr/>
        </p:nvSpPr>
        <p:spPr>
          <a:xfrm>
            <a:off x="316796" y="8252539"/>
            <a:ext cx="11558400" cy="6480900"/>
          </a:xfrm>
          <a:prstGeom prst="rect">
            <a:avLst/>
          </a:prstGeom>
          <a:solidFill>
            <a:schemeClr val="lt1">
              <a:alpha val="3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g6f7c663d184b166b_22"/>
          <p:cNvPicPr preferRelativeResize="0"/>
          <p:nvPr/>
        </p:nvPicPr>
        <p:blipFill rotWithShape="1">
          <a:blip r:embed="rId5">
            <a:alphaModFix/>
          </a:blip>
          <a:srcRect l="77042" t="1852" r="6206" b="85778"/>
          <a:stretch/>
        </p:blipFill>
        <p:spPr>
          <a:xfrm rot="10">
            <a:off x="316802" y="261843"/>
            <a:ext cx="1447123" cy="138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6f7c663d184b166b_22"/>
          <p:cNvPicPr preferRelativeResize="0"/>
          <p:nvPr/>
        </p:nvPicPr>
        <p:blipFill rotWithShape="1">
          <a:blip r:embed="rId6">
            <a:alphaModFix/>
          </a:blip>
          <a:srcRect l="58976" t="7014" r="25123" b="86782"/>
          <a:stretch/>
        </p:blipFill>
        <p:spPr>
          <a:xfrm>
            <a:off x="10175358" y="-11"/>
            <a:ext cx="1520456" cy="83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6f7c663d184b166b_22"/>
          <p:cNvPicPr preferRelativeResize="0"/>
          <p:nvPr/>
        </p:nvPicPr>
        <p:blipFill rotWithShape="1">
          <a:blip r:embed="rId7">
            <a:alphaModFix/>
          </a:blip>
          <a:srcRect l="76460" t="14390" r="6522" b="73057"/>
          <a:stretch/>
        </p:blipFill>
        <p:spPr>
          <a:xfrm>
            <a:off x="5055638" y="178664"/>
            <a:ext cx="1447123" cy="13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6f7c663d184b166b_22"/>
          <p:cNvPicPr preferRelativeResize="0"/>
          <p:nvPr/>
        </p:nvPicPr>
        <p:blipFill rotWithShape="1">
          <a:blip r:embed="rId7">
            <a:alphaModFix/>
          </a:blip>
          <a:srcRect l="76460" t="14390" r="6522" b="73057"/>
          <a:stretch/>
        </p:blipFill>
        <p:spPr>
          <a:xfrm>
            <a:off x="1835161" y="178726"/>
            <a:ext cx="1447123" cy="138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6f7c663d184b166b_22"/>
          <p:cNvPicPr preferRelativeResize="0"/>
          <p:nvPr/>
        </p:nvPicPr>
        <p:blipFill rotWithShape="1">
          <a:blip r:embed="rId5">
            <a:alphaModFix/>
          </a:blip>
          <a:srcRect l="77042" t="1852" r="6206" b="85778"/>
          <a:stretch/>
        </p:blipFill>
        <p:spPr>
          <a:xfrm rot="10">
            <a:off x="3445402" y="261861"/>
            <a:ext cx="1447123" cy="138296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6f7c663d184b166b_22"/>
          <p:cNvSpPr txBox="1"/>
          <p:nvPr/>
        </p:nvSpPr>
        <p:spPr>
          <a:xfrm>
            <a:off x="2693723" y="2309566"/>
            <a:ext cx="7213848" cy="176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3600" b="1" i="0" u="none" strike="noStrike" cap="none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257698" y="2234511"/>
            <a:ext cx="9823902" cy="1858721"/>
          </a:xfrm>
          <a:prstGeom prst="roundRect">
            <a:avLst/>
          </a:prstGeom>
          <a:solidFill>
            <a:srgbClr val="93B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0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370" y="1493546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zh-TW" altLang="en-US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4388" y="-1286269"/>
            <a:ext cx="1163951" cy="410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022" t="16752" r="24859" b="76940"/>
          <a:stretch/>
        </p:blipFill>
        <p:spPr>
          <a:xfrm>
            <a:off x="583770" y="6010504"/>
            <a:ext cx="1728201" cy="851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46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0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259613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zh-TW" altLang="en-US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7" y="-1291587"/>
            <a:ext cx="1163951" cy="411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644659" y="5880686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28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0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164628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zh-TW" altLang="en-US" sz="2800" dirty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59705" y="-1291586"/>
            <a:ext cx="1163951" cy="411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559580" y="5880943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30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1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85023" y="-1524215"/>
            <a:ext cx="1033294" cy="443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0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6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125417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en-US" altLang="zh-TW" sz="2800" dirty="0" smtClean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1226" y="-1233107"/>
            <a:ext cx="1163951" cy="399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583768" y="6137583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30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1267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54e3f0182f1b091a_0"/>
          <p:cNvSpPr/>
          <p:nvPr/>
        </p:nvSpPr>
        <p:spPr>
          <a:xfrm>
            <a:off x="409616" y="742950"/>
            <a:ext cx="11472300" cy="5743200"/>
          </a:xfrm>
          <a:prstGeom prst="rect">
            <a:avLst/>
          </a:prstGeom>
          <a:noFill/>
          <a:ln w="1905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54e3f0182f1b091a_0"/>
          <p:cNvSpPr txBox="1"/>
          <p:nvPr/>
        </p:nvSpPr>
        <p:spPr>
          <a:xfrm>
            <a:off x="11667460" y="6481567"/>
            <a:ext cx="5244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0</a:t>
            </a:r>
            <a:r>
              <a:rPr lang="en-US" altLang="zh-TW" sz="2000" b="1" dirty="0" smtClean="0">
                <a:solidFill>
                  <a:srgbClr val="595959"/>
                </a:solidFill>
                <a:latin typeface="Book Antiqua"/>
                <a:ea typeface="Book Antiqua"/>
                <a:cs typeface="Book Antiqua"/>
                <a:sym typeface="Book Antiqua"/>
              </a:rPr>
              <a:t>7</a:t>
            </a:r>
            <a:endParaRPr sz="2000" dirty="0">
              <a:solidFill>
                <a:srgbClr val="59595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9" name="Google Shape;159;g54e3f0182f1b091a_0"/>
          <p:cNvSpPr txBox="1"/>
          <p:nvPr/>
        </p:nvSpPr>
        <p:spPr>
          <a:xfrm>
            <a:off x="1210213" y="1210942"/>
            <a:ext cx="10457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45454"/>
              </a:lnSpc>
              <a:buClr>
                <a:srgbClr val="3A3838"/>
              </a:buClr>
              <a:buSzPts val="2200"/>
            </a:pPr>
            <a:endParaRPr lang="en-US" altLang="zh-TW" sz="2800" dirty="0" smtClean="0">
              <a:solidFill>
                <a:srgbClr val="3A383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/>
              <a:sym typeface="Arimo"/>
            </a:endParaRPr>
          </a:p>
        </p:txBody>
      </p:sp>
      <p:pic>
        <p:nvPicPr>
          <p:cNvPr id="160" name="Google Shape;160;g54e3f0182f1b091a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64012" y="-1195893"/>
            <a:ext cx="1163951" cy="392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54e3f0182f1b091a_0"/>
          <p:cNvPicPr preferRelativeResize="0"/>
          <p:nvPr/>
        </p:nvPicPr>
        <p:blipFill rotWithShape="1">
          <a:blip r:embed="rId4">
            <a:alphaModFix/>
          </a:blip>
          <a:srcRect l="77042" t="1852" r="6206" b="85778"/>
          <a:stretch/>
        </p:blipFill>
        <p:spPr>
          <a:xfrm rot="12">
            <a:off x="10443900" y="121727"/>
            <a:ext cx="1223575" cy="1289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54e3f0182f1b091a_0"/>
          <p:cNvPicPr preferRelativeResize="0"/>
          <p:nvPr/>
        </p:nvPicPr>
        <p:blipFill rotWithShape="1">
          <a:blip r:embed="rId5">
            <a:alphaModFix/>
          </a:blip>
          <a:srcRect l="57521" t="16275" r="24360" b="77009"/>
          <a:stretch/>
        </p:blipFill>
        <p:spPr>
          <a:xfrm>
            <a:off x="583768" y="6137583"/>
            <a:ext cx="1728201" cy="90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153;g54e3f0182f1b091a_0"/>
          <p:cNvGrpSpPr/>
          <p:nvPr/>
        </p:nvGrpSpPr>
        <p:grpSpPr>
          <a:xfrm>
            <a:off x="10963020" y="6631396"/>
            <a:ext cx="704299" cy="122484"/>
            <a:chOff x="8344108" y="608701"/>
            <a:chExt cx="704299" cy="122484"/>
          </a:xfrm>
        </p:grpSpPr>
        <p:sp>
          <p:nvSpPr>
            <p:cNvPr id="30" name="Google Shape;154;g54e3f0182f1b091a_0"/>
            <p:cNvSpPr/>
            <p:nvPr/>
          </p:nvSpPr>
          <p:spPr>
            <a:xfrm>
              <a:off x="8344108" y="608701"/>
              <a:ext cx="117600" cy="117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55;g54e3f0182f1b091a_0"/>
            <p:cNvSpPr/>
            <p:nvPr/>
          </p:nvSpPr>
          <p:spPr>
            <a:xfrm>
              <a:off x="8544575" y="613585"/>
              <a:ext cx="117600" cy="117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g54e3f0182f1b091a_0"/>
            <p:cNvSpPr/>
            <p:nvPr/>
          </p:nvSpPr>
          <p:spPr>
            <a:xfrm>
              <a:off x="8737691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7;g54e3f0182f1b091a_0"/>
            <p:cNvSpPr/>
            <p:nvPr/>
          </p:nvSpPr>
          <p:spPr>
            <a:xfrm>
              <a:off x="8930807" y="613584"/>
              <a:ext cx="117600" cy="1176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42;p4"/>
          <p:cNvSpPr txBox="1"/>
          <p:nvPr/>
        </p:nvSpPr>
        <p:spPr>
          <a:xfrm>
            <a:off x="1179995" y="377850"/>
            <a:ext cx="4422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      </a:t>
            </a:r>
            <a:r>
              <a:rPr lang="zh-TW" altLang="en-US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貳</a:t>
            </a:r>
            <a:r>
              <a:rPr lang="zh-TW" sz="3600" b="1" dirty="0" smtClean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、</a:t>
            </a:r>
            <a:endParaRPr sz="3600" b="1" dirty="0">
              <a:solidFill>
                <a:srgbClr val="59595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5" y="184347"/>
            <a:ext cx="1187502" cy="8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158</Words>
  <Application>Microsoft Office PowerPoint</Application>
  <PresentationFormat>寬螢幕</PresentationFormat>
  <Paragraphs>97</Paragraphs>
  <Slides>43</Slides>
  <Notes>43</Notes>
  <HiddenSlides>1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1" baseType="lpstr">
      <vt:lpstr>微軟正黑體</vt:lpstr>
      <vt:lpstr>Noto Sans Symbols</vt:lpstr>
      <vt:lpstr>Arial</vt:lpstr>
      <vt:lpstr>Arimo</vt:lpstr>
      <vt:lpstr>Book Antiqua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182</cp:revision>
  <cp:lastPrinted>2022-08-18T06:52:41Z</cp:lastPrinted>
  <dcterms:created xsi:type="dcterms:W3CDTF">2020-02-10T01:45:07Z</dcterms:created>
  <dcterms:modified xsi:type="dcterms:W3CDTF">2022-10-13T07:04:23Z</dcterms:modified>
</cp:coreProperties>
</file>