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47D"/>
    <a:srgbClr val="303B41"/>
    <a:srgbClr val="889BA6"/>
    <a:srgbClr val="E6E6E6"/>
    <a:srgbClr val="E4C1A6"/>
    <a:srgbClr val="DA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88863" autoAdjust="0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ABDB-522C-4C85-B074-FBE97B0BE0AF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7DE4-7BD3-4623-9FA9-1A2EA920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85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74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28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15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45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49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30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44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0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0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57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60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0CED-E788-4F9C-ADE6-6C1A5C3D06E3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6805-71D8-4ECA-BD0A-A560BFC194D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2"/>
          <a:stretch/>
        </p:blipFill>
        <p:spPr>
          <a:xfrm>
            <a:off x="5705475" y="5456784"/>
            <a:ext cx="6486525" cy="14012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" y="6591301"/>
            <a:ext cx="7410450" cy="266700"/>
          </a:xfrm>
          <a:prstGeom prst="rect">
            <a:avLst/>
          </a:prstGeom>
          <a:solidFill>
            <a:srgbClr val="D8A47D"/>
          </a:solidFill>
          <a:ln>
            <a:solidFill>
              <a:srgbClr val="D8A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601450" y="6591300"/>
            <a:ext cx="590550" cy="266700"/>
          </a:xfrm>
          <a:prstGeom prst="rect">
            <a:avLst/>
          </a:prstGeom>
          <a:solidFill>
            <a:srgbClr val="303B41"/>
          </a:solidFill>
          <a:ln>
            <a:solidFill>
              <a:srgbClr val="303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14300" y="98425"/>
            <a:ext cx="590550" cy="266700"/>
          </a:xfrm>
          <a:prstGeom prst="rect">
            <a:avLst/>
          </a:prstGeom>
          <a:solidFill>
            <a:srgbClr val="303B41"/>
          </a:solidFill>
          <a:ln>
            <a:solidFill>
              <a:srgbClr val="303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2221" r="72780" b="93751"/>
          <a:stretch/>
        </p:blipFill>
        <p:spPr>
          <a:xfrm>
            <a:off x="838200" y="102393"/>
            <a:ext cx="714375" cy="276225"/>
          </a:xfrm>
          <a:prstGeom prst="rect">
            <a:avLst/>
          </a:prstGeom>
        </p:spPr>
      </p:pic>
      <p:sp>
        <p:nvSpPr>
          <p:cNvPr id="15" name="圓角矩形 14"/>
          <p:cNvSpPr/>
          <p:nvPr userDrawn="1"/>
        </p:nvSpPr>
        <p:spPr>
          <a:xfrm>
            <a:off x="119062" y="6356349"/>
            <a:ext cx="2528888" cy="421879"/>
          </a:xfrm>
          <a:prstGeom prst="roundRect">
            <a:avLst>
              <a:gd name="adj" fmla="val 29700"/>
            </a:avLst>
          </a:prstGeom>
          <a:solidFill>
            <a:srgbClr val="D8A47D"/>
          </a:solidFill>
          <a:ln>
            <a:solidFill>
              <a:srgbClr val="D8A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76200" y="6437411"/>
            <a:ext cx="2643186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50" b="0" spc="33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承百年師範 </a:t>
            </a:r>
            <a:r>
              <a:rPr lang="zh-TW" altLang="en-US" sz="1450" b="0" spc="330" baseline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立未來教大</a:t>
            </a:r>
            <a:endParaRPr lang="zh-TW" altLang="en-US" sz="1450" b="0" spc="330" baseline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75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1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2774824" y="0"/>
            <a:ext cx="9493375" cy="68995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" name="Google Shape;99;p1"/>
          <p:cNvSpPr txBox="1">
            <a:spLocks/>
          </p:cNvSpPr>
          <p:nvPr/>
        </p:nvSpPr>
        <p:spPr>
          <a:xfrm>
            <a:off x="5084772" y="1378452"/>
            <a:ext cx="6905057" cy="24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6800"/>
              <a:buFont typeface="Microsoft JhengHei"/>
              <a:buNone/>
            </a:pPr>
            <a:r>
              <a:rPr lang="zh-TW" altLang="en-US" sz="4800" b="1" dirty="0" smtClean="0">
                <a:solidFill>
                  <a:srgbClr val="303B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國立臺中教育大學</a:t>
            </a:r>
            <a:endParaRPr lang="zh-TW" altLang="en-US" sz="4800" b="1" dirty="0">
              <a:solidFill>
                <a:srgbClr val="303B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Google Shape;100;p1"/>
          <p:cNvSpPr txBox="1"/>
          <p:nvPr/>
        </p:nvSpPr>
        <p:spPr>
          <a:xfrm>
            <a:off x="5426367" y="4015226"/>
            <a:ext cx="6103432" cy="86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Jacques Francois Shadow"/>
                <a:sym typeface="Jacques Francois Shadow"/>
              </a:rPr>
              <a:t>報告人：</a:t>
            </a:r>
            <a:endParaRPr lang="en-US" altLang="zh-TW" sz="2400" dirty="0" smtClean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Jacques Francois Shadow"/>
              <a:sym typeface="Jacques Francois Shad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Jacques Francois Shadow"/>
              <a:sym typeface="Jacques Francois Shadow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5" t="2004" r="30519" b="4221"/>
          <a:stretch/>
        </p:blipFill>
        <p:spPr>
          <a:xfrm>
            <a:off x="-16562" y="0"/>
            <a:ext cx="4780729" cy="68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1;p2"/>
          <p:cNvSpPr/>
          <p:nvPr/>
        </p:nvSpPr>
        <p:spPr>
          <a:xfrm>
            <a:off x="4598737" y="107081"/>
            <a:ext cx="2827299" cy="519843"/>
          </a:xfrm>
          <a:prstGeom prst="rect">
            <a:avLst/>
          </a:prstGeom>
          <a:solidFill>
            <a:srgbClr val="D8A47D"/>
          </a:solidFill>
          <a:ln w="12700" cap="flat" cmpd="sng">
            <a:solidFill>
              <a:srgbClr val="D8A47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8" name="Google Shape;127;p2"/>
          <p:cNvGrpSpPr/>
          <p:nvPr/>
        </p:nvGrpSpPr>
        <p:grpSpPr>
          <a:xfrm>
            <a:off x="4652152" y="122296"/>
            <a:ext cx="4767660" cy="508184"/>
            <a:chOff x="3459296" y="91721"/>
            <a:chExt cx="3575745" cy="381138"/>
          </a:xfrm>
        </p:grpSpPr>
        <p:sp>
          <p:nvSpPr>
            <p:cNvPr id="9" name="Google Shape;128;p2"/>
            <p:cNvSpPr/>
            <p:nvPr/>
          </p:nvSpPr>
          <p:spPr>
            <a:xfrm>
              <a:off x="3459296" y="92016"/>
              <a:ext cx="917559" cy="38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700" b="1" dirty="0" smtClean="0">
                  <a:solidFill>
                    <a:srgbClr val="303B4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報告人</a:t>
              </a:r>
              <a:endParaRPr sz="2700" b="1" dirty="0">
                <a:solidFill>
                  <a:srgbClr val="303B4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" name="Google Shape;129;p2"/>
            <p:cNvSpPr/>
            <p:nvPr/>
          </p:nvSpPr>
          <p:spPr>
            <a:xfrm>
              <a:off x="4307794" y="160474"/>
              <a:ext cx="1118143" cy="242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500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英文名</a:t>
              </a:r>
              <a:endParaRPr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endParaRPr>
            </a:p>
          </p:txBody>
        </p:sp>
        <p:sp>
          <p:nvSpPr>
            <p:cNvPr id="11" name="Google Shape;130;p2"/>
            <p:cNvSpPr/>
            <p:nvPr/>
          </p:nvSpPr>
          <p:spPr>
            <a:xfrm>
              <a:off x="5598109" y="91721"/>
              <a:ext cx="1436932" cy="38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700" b="1" dirty="0">
                  <a:solidFill>
                    <a:srgbClr val="303B4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報告人簡歷</a:t>
              </a:r>
              <a:endParaRPr sz="2700" b="1" dirty="0">
                <a:solidFill>
                  <a:srgbClr val="303B4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1"/>
            <a:ext cx="4598737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報告人照片</a:t>
            </a:r>
            <a:endParaRPr lang="zh-TW" altLang="en-US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0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10"/>
          <a:stretch/>
        </p:blipFill>
        <p:spPr>
          <a:xfrm>
            <a:off x="0" y="0"/>
            <a:ext cx="12192000" cy="69334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561975"/>
            <a:ext cx="10715625" cy="5781675"/>
          </a:xfrm>
          <a:prstGeom prst="rect">
            <a:avLst/>
          </a:prstGeom>
        </p:spPr>
      </p:pic>
      <p:sp>
        <p:nvSpPr>
          <p:cNvPr id="7" name="Google Shape;130;p2"/>
          <p:cNvSpPr/>
          <p:nvPr/>
        </p:nvSpPr>
        <p:spPr>
          <a:xfrm>
            <a:off x="979278" y="808096"/>
            <a:ext cx="230684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solidFill>
                  <a:srgbClr val="303B4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報告大綱</a:t>
            </a:r>
            <a:endParaRPr sz="4000" b="1" dirty="0">
              <a:solidFill>
                <a:srgbClr val="303B4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文字方塊 39"/>
          <p:cNvSpPr txBox="1"/>
          <p:nvPr/>
        </p:nvSpPr>
        <p:spPr>
          <a:xfrm>
            <a:off x="3995674" y="328384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800" dirty="0">
                <a:solidFill>
                  <a:srgbClr val="889BA6"/>
                </a:solidFill>
                <a:latin typeface="Arial Black" panose="020B0A04020102020204" pitchFamily="34" charset="0"/>
              </a:rPr>
              <a:t>3</a:t>
            </a:r>
            <a:endParaRPr lang="zh-TW" altLang="en-US" sz="13800" dirty="0">
              <a:solidFill>
                <a:srgbClr val="889BA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文字方塊 40"/>
          <p:cNvSpPr txBox="1"/>
          <p:nvPr/>
        </p:nvSpPr>
        <p:spPr>
          <a:xfrm>
            <a:off x="7674348" y="3286825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800" dirty="0" smtClean="0">
                <a:solidFill>
                  <a:srgbClr val="889BA6"/>
                </a:solidFill>
                <a:latin typeface="Arial Black" panose="020B0A04020102020204" pitchFamily="34" charset="0"/>
              </a:rPr>
              <a:t>4</a:t>
            </a:r>
            <a:endParaRPr lang="zh-TW" altLang="en-US" sz="13800" dirty="0">
              <a:solidFill>
                <a:srgbClr val="889BA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文字方塊 38"/>
          <p:cNvSpPr txBox="1"/>
          <p:nvPr/>
        </p:nvSpPr>
        <p:spPr>
          <a:xfrm>
            <a:off x="7674348" y="1355185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800" dirty="0">
                <a:solidFill>
                  <a:srgbClr val="889BA6"/>
                </a:solidFill>
                <a:latin typeface="Arial Black" panose="020B0A04020102020204" pitchFamily="34" charset="0"/>
              </a:rPr>
              <a:t>2</a:t>
            </a:r>
            <a:endParaRPr lang="zh-TW" altLang="en-US" sz="13800" dirty="0">
              <a:solidFill>
                <a:srgbClr val="889BA6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文字方塊 6"/>
          <p:cNvSpPr txBox="1"/>
          <p:nvPr/>
        </p:nvSpPr>
        <p:spPr>
          <a:xfrm>
            <a:off x="3995674" y="1401346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800" dirty="0" smtClean="0">
                <a:solidFill>
                  <a:srgbClr val="889BA6"/>
                </a:solidFill>
                <a:latin typeface="Arial Black" panose="020B0A04020102020204" pitchFamily="34" charset="0"/>
              </a:rPr>
              <a:t>1</a:t>
            </a:r>
            <a:endParaRPr lang="zh-TW" altLang="en-US" sz="13800" dirty="0">
              <a:solidFill>
                <a:srgbClr val="889BA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108973" y="2172223"/>
            <a:ext cx="792000" cy="792000"/>
            <a:chOff x="692432" y="1674005"/>
            <a:chExt cx="792000" cy="792000"/>
          </a:xfrm>
        </p:grpSpPr>
        <p:sp>
          <p:nvSpPr>
            <p:cNvPr id="22" name="橢圓 21"/>
            <p:cNvSpPr/>
            <p:nvPr/>
          </p:nvSpPr>
          <p:spPr>
            <a:xfrm>
              <a:off x="692432" y="1674005"/>
              <a:ext cx="792000" cy="792000"/>
            </a:xfrm>
            <a:prstGeom prst="ellipse">
              <a:avLst/>
            </a:prstGeom>
            <a:solidFill>
              <a:srgbClr val="303B41"/>
            </a:solidFill>
            <a:ln>
              <a:solidFill>
                <a:srgbClr val="303B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2432" y="1764005"/>
              <a:ext cx="612000" cy="61200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6819327" y="4033321"/>
            <a:ext cx="792000" cy="792000"/>
            <a:chOff x="1494206" y="6097848"/>
            <a:chExt cx="792000" cy="792000"/>
          </a:xfrm>
        </p:grpSpPr>
        <p:sp>
          <p:nvSpPr>
            <p:cNvPr id="20" name="橢圓 19"/>
            <p:cNvSpPr/>
            <p:nvPr/>
          </p:nvSpPr>
          <p:spPr>
            <a:xfrm>
              <a:off x="1494206" y="6097848"/>
              <a:ext cx="792000" cy="792000"/>
            </a:xfrm>
            <a:prstGeom prst="ellipse">
              <a:avLst/>
            </a:prstGeom>
            <a:solidFill>
              <a:srgbClr val="303B41"/>
            </a:solidFill>
            <a:ln>
              <a:solidFill>
                <a:srgbClr val="303B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8206" y="6241848"/>
              <a:ext cx="504000" cy="504000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6832163" y="2172222"/>
            <a:ext cx="792000" cy="792000"/>
            <a:chOff x="692432" y="3602132"/>
            <a:chExt cx="792000" cy="792000"/>
          </a:xfrm>
        </p:grpSpPr>
        <p:sp>
          <p:nvSpPr>
            <p:cNvPr id="18" name="橢圓 17"/>
            <p:cNvSpPr/>
            <p:nvPr/>
          </p:nvSpPr>
          <p:spPr>
            <a:xfrm>
              <a:off x="692432" y="3602132"/>
              <a:ext cx="792000" cy="792000"/>
            </a:xfrm>
            <a:prstGeom prst="ellipse">
              <a:avLst/>
            </a:prstGeom>
            <a:solidFill>
              <a:srgbClr val="303B41"/>
            </a:solidFill>
            <a:ln>
              <a:solidFill>
                <a:srgbClr val="303B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432" y="3710132"/>
              <a:ext cx="576000" cy="576000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3145007" y="4033321"/>
            <a:ext cx="792000" cy="792000"/>
            <a:chOff x="692432" y="2582387"/>
            <a:chExt cx="792000" cy="792000"/>
          </a:xfrm>
        </p:grpSpPr>
        <p:sp>
          <p:nvSpPr>
            <p:cNvPr id="16" name="橢圓 15"/>
            <p:cNvSpPr/>
            <p:nvPr/>
          </p:nvSpPr>
          <p:spPr>
            <a:xfrm>
              <a:off x="692432" y="2582387"/>
              <a:ext cx="792000" cy="792000"/>
            </a:xfrm>
            <a:prstGeom prst="ellipse">
              <a:avLst/>
            </a:prstGeom>
            <a:solidFill>
              <a:srgbClr val="303B41"/>
            </a:solidFill>
            <a:ln>
              <a:solidFill>
                <a:srgbClr val="303B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432" y="2690387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6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458575" y="-4762"/>
            <a:ext cx="728663" cy="3363660"/>
            <a:chOff x="11358563" y="-4762"/>
            <a:chExt cx="828675" cy="3363660"/>
          </a:xfrm>
        </p:grpSpPr>
        <p:sp>
          <p:nvSpPr>
            <p:cNvPr id="4" name="圓角化同側角落矩形 3"/>
            <p:cNvSpPr/>
            <p:nvPr/>
          </p:nvSpPr>
          <p:spPr>
            <a:xfrm rot="16200000">
              <a:off x="11353801" y="847639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化同側角落矩形 4"/>
            <p:cNvSpPr/>
            <p:nvPr/>
          </p:nvSpPr>
          <p:spPr>
            <a:xfrm rot="16200000">
              <a:off x="11353801" y="1684646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化同側角落矩形 5"/>
            <p:cNvSpPr/>
            <p:nvPr/>
          </p:nvSpPr>
          <p:spPr>
            <a:xfrm rot="16200000">
              <a:off x="11353801" y="2525461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化同側角落矩形 6"/>
            <p:cNvSpPr/>
            <p:nvPr/>
          </p:nvSpPr>
          <p:spPr>
            <a:xfrm rot="16200000">
              <a:off x="11353801" y="0"/>
              <a:ext cx="838199" cy="828675"/>
            </a:xfrm>
            <a:prstGeom prst="round2SameRect">
              <a:avLst/>
            </a:prstGeom>
            <a:solidFill>
              <a:srgbClr val="D8A47D"/>
            </a:solidFill>
            <a:ln>
              <a:solidFill>
                <a:srgbClr val="D8A47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90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458575" y="-4762"/>
            <a:ext cx="728663" cy="3363660"/>
            <a:chOff x="11358563" y="-4762"/>
            <a:chExt cx="828675" cy="3363660"/>
          </a:xfrm>
        </p:grpSpPr>
        <p:sp>
          <p:nvSpPr>
            <p:cNvPr id="4" name="圓角化同側角落矩形 3"/>
            <p:cNvSpPr/>
            <p:nvPr/>
          </p:nvSpPr>
          <p:spPr>
            <a:xfrm rot="16200000">
              <a:off x="11353801" y="842323"/>
              <a:ext cx="838199" cy="828675"/>
            </a:xfrm>
            <a:prstGeom prst="round2SameRect">
              <a:avLst/>
            </a:prstGeom>
            <a:solidFill>
              <a:srgbClr val="D8A47D"/>
            </a:solidFill>
            <a:ln>
              <a:solidFill>
                <a:srgbClr val="D8A4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化同側角落矩形 4"/>
            <p:cNvSpPr/>
            <p:nvPr/>
          </p:nvSpPr>
          <p:spPr>
            <a:xfrm rot="16200000">
              <a:off x="11353801" y="1684646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化同側角落矩形 5"/>
            <p:cNvSpPr/>
            <p:nvPr/>
          </p:nvSpPr>
          <p:spPr>
            <a:xfrm rot="16200000">
              <a:off x="11353801" y="2525461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化同側角落矩形 6"/>
            <p:cNvSpPr/>
            <p:nvPr/>
          </p:nvSpPr>
          <p:spPr>
            <a:xfrm rot="16200000">
              <a:off x="11353801" y="0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2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458575" y="-4762"/>
            <a:ext cx="728663" cy="3358344"/>
            <a:chOff x="11358563" y="-4762"/>
            <a:chExt cx="828675" cy="3358344"/>
          </a:xfrm>
        </p:grpSpPr>
        <p:sp>
          <p:nvSpPr>
            <p:cNvPr id="4" name="圓角化同側角落矩形 3"/>
            <p:cNvSpPr/>
            <p:nvPr/>
          </p:nvSpPr>
          <p:spPr>
            <a:xfrm rot="16200000">
              <a:off x="11353801" y="837007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化同側角落矩形 4"/>
            <p:cNvSpPr/>
            <p:nvPr/>
          </p:nvSpPr>
          <p:spPr>
            <a:xfrm rot="16200000">
              <a:off x="11353801" y="1679330"/>
              <a:ext cx="838199" cy="828675"/>
            </a:xfrm>
            <a:prstGeom prst="round2SameRect">
              <a:avLst/>
            </a:prstGeom>
            <a:solidFill>
              <a:srgbClr val="D8A47D"/>
            </a:solidFill>
            <a:ln>
              <a:solidFill>
                <a:srgbClr val="D8A4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化同側角落矩形 5"/>
            <p:cNvSpPr/>
            <p:nvPr/>
          </p:nvSpPr>
          <p:spPr>
            <a:xfrm rot="16200000">
              <a:off x="11353801" y="2520145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化同側角落矩形 6"/>
            <p:cNvSpPr/>
            <p:nvPr/>
          </p:nvSpPr>
          <p:spPr>
            <a:xfrm rot="16200000">
              <a:off x="11353801" y="0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1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458575" y="-4762"/>
            <a:ext cx="728663" cy="3358344"/>
            <a:chOff x="11358563" y="-4762"/>
            <a:chExt cx="828675" cy="3358344"/>
          </a:xfrm>
        </p:grpSpPr>
        <p:sp>
          <p:nvSpPr>
            <p:cNvPr id="4" name="圓角化同側角落矩形 3"/>
            <p:cNvSpPr/>
            <p:nvPr/>
          </p:nvSpPr>
          <p:spPr>
            <a:xfrm rot="16200000">
              <a:off x="11353801" y="840815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圓角化同側角落矩形 4"/>
            <p:cNvSpPr/>
            <p:nvPr/>
          </p:nvSpPr>
          <p:spPr>
            <a:xfrm rot="16200000">
              <a:off x="11353801" y="1677822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化同側角落矩形 5"/>
            <p:cNvSpPr/>
            <p:nvPr/>
          </p:nvSpPr>
          <p:spPr>
            <a:xfrm rot="16200000">
              <a:off x="11353801" y="2520145"/>
              <a:ext cx="838199" cy="828675"/>
            </a:xfrm>
            <a:prstGeom prst="round2SameRect">
              <a:avLst/>
            </a:prstGeom>
            <a:solidFill>
              <a:srgbClr val="D8A47D"/>
            </a:solidFill>
            <a:ln>
              <a:solidFill>
                <a:srgbClr val="D8A4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化同側角落矩形 6"/>
            <p:cNvSpPr/>
            <p:nvPr/>
          </p:nvSpPr>
          <p:spPr>
            <a:xfrm rot="16200000">
              <a:off x="11353801" y="0"/>
              <a:ext cx="838199" cy="828675"/>
            </a:xfrm>
            <a:prstGeom prst="round2SameRect">
              <a:avLst/>
            </a:prstGeom>
            <a:noFill/>
            <a:ln>
              <a:solidFill>
                <a:srgbClr val="D8A47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9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5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605142"/>
            <a:ext cx="7019925" cy="492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0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20</Words>
  <Application>Microsoft Office PowerPoint</Application>
  <PresentationFormat>寬螢幕</PresentationFormat>
  <Paragraphs>11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Jacques Francois Shadow</vt:lpstr>
      <vt:lpstr>Microsoft JhengHei</vt:lpstr>
      <vt:lpstr>Microsoft JhengHei</vt:lpstr>
      <vt:lpstr>新細明體</vt:lpstr>
      <vt:lpstr>Arial</vt:lpstr>
      <vt:lpstr>Arial Black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2023-01-13T00:52:09Z</dcterms:created>
  <dcterms:modified xsi:type="dcterms:W3CDTF">2023-03-07T02:37:55Z</dcterms:modified>
</cp:coreProperties>
</file>